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</p:sldMasterIdLst>
  <p:notesMasterIdLst>
    <p:notesMasterId r:id="rId26"/>
  </p:notesMasterIdLst>
  <p:sldIdLst>
    <p:sldId id="257" r:id="rId3"/>
    <p:sldId id="571" r:id="rId4"/>
    <p:sldId id="572" r:id="rId5"/>
    <p:sldId id="573" r:id="rId6"/>
    <p:sldId id="574" r:id="rId7"/>
    <p:sldId id="306" r:id="rId8"/>
    <p:sldId id="566" r:id="rId9"/>
    <p:sldId id="295" r:id="rId10"/>
    <p:sldId id="314" r:id="rId11"/>
    <p:sldId id="568" r:id="rId12"/>
    <p:sldId id="569" r:id="rId13"/>
    <p:sldId id="349" r:id="rId14"/>
    <p:sldId id="565" r:id="rId15"/>
    <p:sldId id="563" r:id="rId16"/>
    <p:sldId id="258" r:id="rId17"/>
    <p:sldId id="570" r:id="rId18"/>
    <p:sldId id="345" r:id="rId19"/>
    <p:sldId id="259" r:id="rId20"/>
    <p:sldId id="262" r:id="rId21"/>
    <p:sldId id="260" r:id="rId22"/>
    <p:sldId id="263" r:id="rId23"/>
    <p:sldId id="261" r:id="rId24"/>
    <p:sldId id="26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4" autoAdjust="0"/>
    <p:restoredTop sz="94660"/>
  </p:normalViewPr>
  <p:slideViewPr>
    <p:cSldViewPr snapToGrid="0">
      <p:cViewPr varScale="1">
        <p:scale>
          <a:sx n="88" d="100"/>
          <a:sy n="88" d="100"/>
        </p:scale>
        <p:origin x="44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0.jpe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png>
</file>

<file path=ppt/media/image18.png>
</file>

<file path=ppt/media/image19.gif>
</file>

<file path=ppt/media/image2.png>
</file>

<file path=ppt/media/image20.jpeg>
</file>

<file path=ppt/media/image21.png>
</file>

<file path=ppt/media/image22.png>
</file>

<file path=ppt/media/image23.png>
</file>

<file path=ppt/media/image24.gif>
</file>

<file path=ppt/media/image25.pn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EA7A8A-0EB4-4347-BFDC-0242F9B1C3C3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565141-286A-4FCC-A82A-AE68A1EFA5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745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785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https://pixabay.com/en/business-paperwork-deal-agreement-3152586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0702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dirty="0"/>
              <a:t>Image Source:-</a:t>
            </a:r>
          </a:p>
          <a:p>
            <a:r>
              <a:rPr lang="en-IN" dirty="0"/>
              <a:t>https://pixabay.com/en/office-home-house-desk-chair-lamp-1078869/</a:t>
            </a:r>
          </a:p>
          <a:p>
            <a:r>
              <a:rPr lang="en-IN" dirty="0"/>
              <a:t>https://pixabay.com/en/mountain-top-adventure-hiking-984083/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9783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A9120-2C73-48B9-B898-707DD7965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3C558D-6D77-4705-B032-BC5D81E304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0D59E-A9D5-44C9-815D-0FAC00700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ECADF-7F0F-45D0-93D9-BAA05CF1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C1BEC-EF1C-4D33-82AC-EA211E522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4056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33B6D-7E95-4D30-8989-0E89D249A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4A747-4429-4C3C-A10D-D6266FE9A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38F09-9940-4BE2-9CAC-B772DCCE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2FF2A-E4FE-4CC7-A8E7-CAD308455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08E11-3493-4D87-AB93-51AE38337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2346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80D14B-7A5E-408C-9347-A563F8C8C1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2E9644-45E9-4018-892D-A9A1EE3196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8FD74-2833-4C2D-BA67-3D38750DC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61CE3-1354-4E0A-9FE5-213032D92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55B4F-8BCB-415E-931F-CB72351D1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4927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i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C20F93-0D3F-41DB-8561-F02E53F894C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1" cy="342900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AAD4D3C-AFEA-43EB-B92D-1989260F612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3429000"/>
            <a:ext cx="6096001" cy="342900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344361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r Best Team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FA46F00D-809D-4D5F-A5C0-DFC1349DC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</p:spPr>
        <p:txBody>
          <a:bodyPr>
            <a:noAutofit/>
          </a:bodyPr>
          <a:lstStyle>
            <a:lvl1pPr algn="ctr">
              <a:defRPr sz="3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62EDD95-27FE-4C39-ACF6-560AAE5EBB12}"/>
              </a:ext>
            </a:extLst>
          </p:cNvPr>
          <p:cNvCxnSpPr/>
          <p:nvPr userDrawn="1"/>
        </p:nvCxnSpPr>
        <p:spPr>
          <a:xfrm>
            <a:off x="5663839" y="985922"/>
            <a:ext cx="864321" cy="0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79019CBF-58A2-4056-B74B-FE5A91C034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041" y="2179639"/>
            <a:ext cx="1057550" cy="105727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N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17B0957-F0CE-43C0-B9C0-F98D613775D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568814" y="2020482"/>
            <a:ext cx="1057550" cy="105727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N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3FA86FE-9952-4D6D-9EEF-37AAD65C4A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303587" y="2179639"/>
            <a:ext cx="1057550" cy="105727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191862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withou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1535301" y="6423498"/>
            <a:ext cx="372218" cy="276999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defPPr>
              <a:defRPr lang="en-US"/>
            </a:defPPr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algn="r"/>
            <a:fld id="{8778B5AF-9E1F-4B6F-BFCC-CCB7C3473770}" type="slidenum">
              <a:rPr lang="en-US" smtClean="0"/>
              <a:pPr lvl="0" algn="r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87476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r Servic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45DEB0-A45B-47F3-A784-0FCE290E68C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3503035" cy="685800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CB493E-56B6-404A-8066-2DA5E350DCDC}"/>
              </a:ext>
            </a:extLst>
          </p:cNvPr>
          <p:cNvSpPr/>
          <p:nvPr userDrawn="1"/>
        </p:nvSpPr>
        <p:spPr>
          <a:xfrm>
            <a:off x="3503036" y="0"/>
            <a:ext cx="302512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/>
          </a:p>
        </p:txBody>
      </p:sp>
    </p:spTree>
    <p:extLst>
      <p:ext uri="{BB962C8B-B14F-4D97-AF65-F5344CB8AC3E}">
        <p14:creationId xmlns:p14="http://schemas.microsoft.com/office/powerpoint/2010/main" val="1012749083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lank Layout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1523935" y="6430330"/>
            <a:ext cx="378854" cy="323421"/>
          </a:xfrm>
          <a:prstGeom prst="rect">
            <a:avLst/>
          </a:prstGeom>
          <a:gradFill>
            <a:gsLst>
              <a:gs pos="0">
                <a:schemeClr val="bg2">
                  <a:lumMod val="75000"/>
                </a:schemeClr>
              </a:gs>
              <a:gs pos="71000">
                <a:srgbClr val="0D1A7C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 flipH="1">
            <a:off x="11511055" y="6468930"/>
            <a:ext cx="397517" cy="2462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fld id="{8CF0BC52-D655-0E4A-A78C-598307FBA07D}" type="slidenum">
              <a:rPr lang="en-US" sz="100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pPr algn="ctr"/>
              <a:t>‹#›</a:t>
            </a:fld>
            <a:endParaRPr 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7" name="Picture 16" descr="eClerx Digital Logo_Final.eps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28510" y="6484098"/>
            <a:ext cx="1265274" cy="2539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8348" y="303295"/>
            <a:ext cx="11524441" cy="393986"/>
          </a:xfrm>
        </p:spPr>
        <p:txBody>
          <a:bodyPr/>
          <a:lstStyle>
            <a:lvl1pPr algn="l">
              <a:defRPr sz="2200" b="0">
                <a:solidFill>
                  <a:srgbClr val="0F4B9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CEC317-4980-B34E-85B1-8BF1B9C9839F}"/>
              </a:ext>
            </a:extLst>
          </p:cNvPr>
          <p:cNvSpPr/>
          <p:nvPr userDrawn="1"/>
        </p:nvSpPr>
        <p:spPr>
          <a:xfrm>
            <a:off x="0" y="316174"/>
            <a:ext cx="346363" cy="323421"/>
          </a:xfrm>
          <a:prstGeom prst="rect">
            <a:avLst/>
          </a:prstGeom>
          <a:gradFill>
            <a:gsLst>
              <a:gs pos="0">
                <a:schemeClr val="bg2">
                  <a:lumMod val="75000"/>
                </a:schemeClr>
              </a:gs>
              <a:gs pos="71000">
                <a:srgbClr val="0D1A7C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noProof="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9370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00155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01744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7210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CDD2A-BA48-4C35-86AD-249114FC5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98B68-309A-4C80-892D-F913083DE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E1D06B-D57F-488F-A458-21B89E2A8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198C2-E7EF-4731-AA2A-F74FBCBC7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12AE0-3637-42D2-B0EC-7A6B49953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4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28798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6576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36284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75741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5545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64399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79690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04377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8355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4069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9D45F-02DB-4C9C-8349-4A5C7D114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7BDF44-B81D-4093-83C3-57BD43115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B96D3-F819-4197-9F51-2A7EC3708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4F07D-5137-48A2-9449-62D2AB082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BCE200-14E6-46D1-B3E3-97F4CAD53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15860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612103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59680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861288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withou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1535301" y="6423498"/>
            <a:ext cx="372218" cy="276999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defPPr>
              <a:defRPr lang="en-US"/>
            </a:defPPr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algn="r"/>
            <a:fld id="{8778B5AF-9E1F-4B6F-BFCC-CCB7C3473770}" type="slidenum">
              <a:rPr lang="en-US" smtClean="0"/>
              <a:pPr lvl="0" algn="r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20691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93F0FD-A2EC-4FE0-8C64-939324D52090}"/>
              </a:ext>
            </a:extLst>
          </p:cNvPr>
          <p:cNvSpPr/>
          <p:nvPr userDrawn="1"/>
        </p:nvSpPr>
        <p:spPr>
          <a:xfrm>
            <a:off x="2" y="154300"/>
            <a:ext cx="12192000" cy="46191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799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83C561-0FB2-4A90-AE3E-6297D06B6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096" y="169292"/>
            <a:ext cx="5569771" cy="457197"/>
          </a:xfrm>
        </p:spPr>
        <p:txBody>
          <a:bodyPr>
            <a:noAutofit/>
          </a:bodyPr>
          <a:lstStyle>
            <a:lvl1pPr algn="l">
              <a:defRPr sz="1999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altLang="en-US" sz="2399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A3 PROBLEM SOLVING TOOL: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24797D-A085-4209-8C9E-E7C8C4E36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CE47-F33F-400B-BC11-1850104BAACA}" type="datetime1">
              <a:rPr lang="en-US" smtClean="0"/>
              <a:t>7/3/2021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CCBC17-990C-4BFC-9D6E-6CFE952F4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AC3492-F534-44B9-AAD4-DF2F46388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D110858-2FE9-4368-A208-B075E80939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01961" y="144463"/>
            <a:ext cx="2909055" cy="482600"/>
          </a:xfrm>
        </p:spPr>
        <p:txBody>
          <a:bodyPr anchor="ctr">
            <a:normAutofit/>
          </a:bodyPr>
          <a:lstStyle>
            <a:lvl1pPr marL="0" indent="0" algn="l">
              <a:buFontTx/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311" indent="0">
              <a:buFontTx/>
              <a:buNone/>
              <a:defRPr/>
            </a:lvl2pPr>
            <a:lvl3pPr marL="1218620" indent="0">
              <a:buFontTx/>
              <a:buNone/>
              <a:defRPr/>
            </a:lvl3pPr>
            <a:lvl4pPr marL="1827931" indent="0">
              <a:buFontTx/>
              <a:buNone/>
              <a:defRPr/>
            </a:lvl4pPr>
            <a:lvl5pPr marL="2437242" indent="0">
              <a:buFontTx/>
              <a:buNone/>
              <a:defRPr/>
            </a:lvl5pPr>
          </a:lstStyle>
          <a:p>
            <a:pPr lvl="0"/>
            <a:r>
              <a:rPr lang="en-US" dirty="0"/>
              <a:t>Contact</a:t>
            </a:r>
            <a:endParaRPr lang="en-IN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07D96E2-2A44-49F2-9856-2FC6F7ED80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7071" y="153198"/>
            <a:ext cx="2050937" cy="465137"/>
          </a:xfrm>
        </p:spPr>
        <p:txBody>
          <a:bodyPr anchor="ctr">
            <a:normAutofit/>
          </a:bodyPr>
          <a:lstStyle>
            <a:lvl1pPr marL="0" indent="0" algn="l">
              <a:buFontTx/>
              <a:buNone/>
              <a:defRPr sz="16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Date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9275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7F5B-FA82-4506-B360-ECE1815B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3878E-1F0A-4A6A-95FA-5834C2FAE3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27010-DC9B-49E4-811D-D858BF78A4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64B23D-05C9-4C54-9D77-B065660CD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F402A3-968B-42F3-A31C-47C678179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C672E-7EC9-45E0-AF65-28EE68EDC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7702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3AAEC-0B91-490A-8419-6C7738DAA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B05F4-13F6-452B-8231-25D11DCE9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E284F2-751B-4E1E-A3BC-FB7C62B942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0CA469-0E2E-4982-8BFC-CA8CFF76FB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C6D6F6-7DE1-4196-A2C6-B0ED3270B7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9F2F56-0F09-4235-86A7-F5D278CA4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803253-CC19-4ABB-909B-23468D66B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654729-2C3E-466D-A3B2-F2D1CE0C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471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195B4-8B34-4FD2-A739-09B3CA806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F9E78D-9A26-41A8-900F-60CD784CD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F5BBA-C145-43C9-9B77-518B7483B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F23BF4-8D99-48F5-AB42-3973DDFE2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9643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B73DEA-FBE7-4325-9CE9-53A539F3B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168482-9BDD-4E54-A3C6-840525340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B72E8-6B4A-45CB-92D2-48CB5E89B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5324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284AA-AB95-4459-BF74-96FD0FDDE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CDC5C-81BA-419C-81E1-737F13DC4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882EF-38F0-4CDD-8D15-1C6EFE934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BCF03A-0B0E-4BBC-BC04-CBFB013CD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46FC7-D411-4F44-8B18-74D541AAC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463AB7-9E46-42EC-B507-B2409CF72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2825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0AB6B-91AD-428F-A269-EE1F358C4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7E30-D77F-4ABC-B9E3-8DC9D91C1F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FD804-8EFF-4EA7-8AA5-06D9742F1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B1C508-F2E3-47D6-8E24-9AD717A4C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4BAE64-830F-4F00-92C7-B38E5E2C2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7CD3D-2D13-4C95-AD76-653CBE452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268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67DAB6-1D0A-4C90-A893-6E9150896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8262E-6C40-4F2C-B8DC-F687CE491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465EC-F2FA-450E-929C-1450F8BB9B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9AD66-C6D4-4FCF-B2F4-270BB3F1D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D6C32-8BBF-41BC-AA9C-A69D6EBDC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813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81" r:id="rId15"/>
    <p:sldLayoutId id="214748368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AFE27-C5F7-4A73-89AE-7351B652F6F4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E1E09B0-EBC4-490D-B910-A40955EDC7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868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3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33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6F12CB2-7F2C-47B9-AE70-22A94B49F2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FE4C5C-B68B-4792-8762-4091315F4D67}"/>
              </a:ext>
            </a:extLst>
          </p:cNvPr>
          <p:cNvSpPr/>
          <p:nvPr/>
        </p:nvSpPr>
        <p:spPr>
          <a:xfrm>
            <a:off x="296992" y="0"/>
            <a:ext cx="6338700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7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Artificial Neural Network </a:t>
            </a:r>
            <a:endParaRPr lang="en-IN" sz="7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2">
                  <a:lumMod val="75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EDCD25A-845E-4A93-9D18-FAAEC4529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8" y="2975415"/>
            <a:ext cx="8606182" cy="356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ypes of neural networks">
            <a:extLst>
              <a:ext uri="{FF2B5EF4-FFF2-40B4-BE49-F238E27FC236}">
                <a16:creationId xmlns:a16="http://schemas.microsoft.com/office/drawing/2014/main" id="{DDCA079D-14A5-4087-B0B0-CC19C5D79D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5692" y="132506"/>
            <a:ext cx="5456592" cy="2781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928847" y="4262718"/>
            <a:ext cx="31634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By </a:t>
            </a:r>
          </a:p>
          <a:p>
            <a:pPr algn="ctr"/>
            <a:r>
              <a:rPr lang="en-US" dirty="0" smtClean="0"/>
              <a:t>Dr. Hemant Palivela</a:t>
            </a:r>
          </a:p>
          <a:p>
            <a:pPr algn="ctr"/>
            <a:r>
              <a:rPr lang="en-US" dirty="0" smtClean="0"/>
              <a:t>Head of AI and ML </a:t>
            </a:r>
          </a:p>
          <a:p>
            <a:pPr algn="ctr"/>
            <a:r>
              <a:rPr lang="en-US" dirty="0" smtClean="0"/>
              <a:t>eClerx Services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35559" y="551510"/>
            <a:ext cx="8816975" cy="423863"/>
          </a:xfrm>
        </p:spPr>
        <p:txBody>
          <a:bodyPr>
            <a:normAutofit fontScale="90000"/>
          </a:bodyPr>
          <a:lstStyle/>
          <a:p>
            <a:r>
              <a:rPr lang="en-US" dirty="0"/>
              <a:t>Vanilla Neural Networks</a:t>
            </a:r>
            <a:endParaRPr lang="en-IN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3E4611D-2611-4FB6-8AFA-B900CC405D65}"/>
              </a:ext>
            </a:extLst>
          </p:cNvPr>
          <p:cNvSpPr txBox="1"/>
          <p:nvPr/>
        </p:nvSpPr>
        <p:spPr>
          <a:xfrm>
            <a:off x="434209" y="1372522"/>
            <a:ext cx="6203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b="0" i="0" dirty="0">
                <a:solidFill>
                  <a:srgbClr val="292929"/>
                </a:solidFill>
                <a:effectLst/>
                <a:latin typeface="sohne"/>
              </a:rPr>
              <a:t>Activation functions: universal approximators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293624-0C7C-4869-913C-BB5167829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032" y="2217036"/>
            <a:ext cx="5076632" cy="3831964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7703039D-A009-42EC-9DFB-C14ED73DAD0D}"/>
              </a:ext>
            </a:extLst>
          </p:cNvPr>
          <p:cNvSpPr txBox="1"/>
          <p:nvPr/>
        </p:nvSpPr>
        <p:spPr>
          <a:xfrm>
            <a:off x="7636079" y="1372522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hne"/>
              </a:rPr>
              <a:t>Backpropagation: how to train your dragon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7187321-5868-4D11-B3E8-7F2FF322B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220" y="2591761"/>
            <a:ext cx="5369584" cy="277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983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139700"/>
            <a:ext cx="8816975" cy="423863"/>
          </a:xfrm>
        </p:spPr>
        <p:txBody>
          <a:bodyPr>
            <a:normAutofit fontScale="90000"/>
          </a:bodyPr>
          <a:lstStyle/>
          <a:p>
            <a:r>
              <a:rPr lang="en-US" dirty="0"/>
              <a:t>Vanilla Neural Networks</a:t>
            </a:r>
            <a:endParaRPr lang="en-IN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7021690" y="1585807"/>
            <a:ext cx="493324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021690" y="2415289"/>
            <a:ext cx="493324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021690" y="3182883"/>
            <a:ext cx="493324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021690" y="4014045"/>
            <a:ext cx="493324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7021690" y="4775881"/>
            <a:ext cx="493324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5D7B42D-5176-4C3F-9F31-83315FFE55ED}"/>
              </a:ext>
            </a:extLst>
          </p:cNvPr>
          <p:cNvSpPr txBox="1"/>
          <p:nvPr/>
        </p:nvSpPr>
        <p:spPr>
          <a:xfrm>
            <a:off x="237067" y="1740378"/>
            <a:ext cx="55253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Finally, there are many different variations of the update equation above. Each variant is called an </a:t>
            </a:r>
            <a:r>
              <a:rPr lang="en-US" b="1" i="0" dirty="0">
                <a:solidFill>
                  <a:srgbClr val="292929"/>
                </a:solidFill>
                <a:effectLst/>
                <a:latin typeface="charter"/>
              </a:rPr>
              <a:t>“optimizer.”</a:t>
            </a:r>
          </a:p>
          <a:p>
            <a:endParaRPr lang="en-US" b="1" dirty="0">
              <a:solidFill>
                <a:srgbClr val="292929"/>
              </a:solidFill>
              <a:latin typeface="charter"/>
            </a:endParaRPr>
          </a:p>
          <a:p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 There is a plethora to choose from: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Gradient Descent (GD)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Stochastic Gradient Descent (SGD)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Mini Batch Gradient Descent. </a:t>
            </a:r>
          </a:p>
          <a:p>
            <a:endParaRPr lang="en-US" dirty="0">
              <a:solidFill>
                <a:srgbClr val="292929"/>
              </a:solidFill>
              <a:latin typeface="charter"/>
            </a:endParaRPr>
          </a:p>
          <a:p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Optimizers within the GD family are usually challenged in that the learning rate must be defined a priori and they can get stuck in local minima or around saddle points if the error function is not convex (as it is for linear regression). </a:t>
            </a:r>
          </a:p>
          <a:p>
            <a:endParaRPr lang="en-US" dirty="0">
              <a:solidFill>
                <a:srgbClr val="292929"/>
              </a:solidFill>
              <a:latin typeface="charter"/>
            </a:endParaRPr>
          </a:p>
          <a:p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A better alternative is to choose an optimizer that utilizes an “adaptive learning rate,” such as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charter"/>
              </a:rPr>
              <a:t>AdaGrad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,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charter"/>
              </a:rPr>
              <a:t>AdaDelta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,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charter"/>
              </a:rPr>
              <a:t>RMSProp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, or Adam.</a:t>
            </a:r>
            <a:endParaRPr lang="en-IN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7FFEB79-DE99-49DD-8CD5-57DC7E31CB4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64002"/>
            <a:ext cx="59055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8BF085C-E6FB-4BED-9BF2-3B067FEEA6BD}"/>
              </a:ext>
            </a:extLst>
          </p:cNvPr>
          <p:cNvSpPr txBox="1"/>
          <p:nvPr/>
        </p:nvSpPr>
        <p:spPr>
          <a:xfrm>
            <a:off x="6429557" y="5136172"/>
            <a:ext cx="55253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Figure  — Several optimizers as applied to Beale’s function. The gray star indicates the location of the global minimum.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854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E82F7FB1-8CC0-4E26-84F2-69137AAAC4A9}"/>
              </a:ext>
            </a:extLst>
          </p:cNvPr>
          <p:cNvSpPr/>
          <p:nvPr/>
        </p:nvSpPr>
        <p:spPr>
          <a:xfrm>
            <a:off x="1588" y="3429000"/>
            <a:ext cx="6094414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0645751-288E-47F3-9ECA-3869F01C8B2B}"/>
              </a:ext>
            </a:extLst>
          </p:cNvPr>
          <p:cNvSpPr txBox="1"/>
          <p:nvPr/>
        </p:nvSpPr>
        <p:spPr>
          <a:xfrm>
            <a:off x="594340" y="3758903"/>
            <a:ext cx="49089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Deep Learning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CA9B193-7E8B-4A1B-8E18-29C7309C27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982E52-0B57-4B05-BB14-1FB4C1E1B600}"/>
              </a:ext>
            </a:extLst>
          </p:cNvPr>
          <p:cNvSpPr/>
          <p:nvPr/>
        </p:nvSpPr>
        <p:spPr>
          <a:xfrm>
            <a:off x="6096001" y="778929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002060"/>
                </a:solidFill>
                <a:effectLst/>
                <a:latin typeface="Helvetica Neue"/>
              </a:rPr>
              <a:t>It is inspired by the human brain functionalities called </a:t>
            </a:r>
            <a:r>
              <a:rPr lang="en-IN" b="1" i="0" dirty="0">
                <a:solidFill>
                  <a:schemeClr val="accent4"/>
                </a:solidFill>
                <a:effectLst/>
                <a:latin typeface="Helvetica Neue"/>
              </a:rPr>
              <a:t>artificial neural networks</a:t>
            </a:r>
            <a:r>
              <a:rPr lang="en-IN" b="0" i="0" dirty="0">
                <a:solidFill>
                  <a:schemeClr val="accent4"/>
                </a:solidFill>
                <a:effectLst/>
                <a:latin typeface="Helvetica Neue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02060"/>
              </a:solidFill>
              <a:effectLst/>
              <a:latin typeface="Helvetica Neu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02060"/>
                </a:solidFill>
              </a:rPr>
              <a:t>Teaches computers to do things humans do everyday.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02060"/>
                </a:solidFill>
              </a:rPr>
              <a:t>Example:  driverless cars, enabling them to recognize a stop sign, or to acknowledge a pedestrian and most of all not hit people in the way.</a:t>
            </a:r>
          </a:p>
        </p:txBody>
      </p:sp>
      <p:pic>
        <p:nvPicPr>
          <p:cNvPr id="1030" name="Picture 6" descr="Deep Learning Networks Can't Generalize—But They're Learning From ...">
            <a:extLst>
              <a:ext uri="{FF2B5EF4-FFF2-40B4-BE49-F238E27FC236}">
                <a16:creationId xmlns:a16="http://schemas.microsoft.com/office/drawing/2014/main" id="{5B419D59-BB5A-45CC-AFBF-FF1EDAF00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538"/>
            <a:ext cx="6094414" cy="3424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A journey into supervised machine learning - Towards Data Science">
            <a:extLst>
              <a:ext uri="{FF2B5EF4-FFF2-40B4-BE49-F238E27FC236}">
                <a16:creationId xmlns:a16="http://schemas.microsoft.com/office/drawing/2014/main" id="{0F0392C3-94FA-4770-A0CA-DF653EDB77C0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9" b="864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2994186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247" y="233696"/>
            <a:ext cx="10972801" cy="711081"/>
          </a:xfrm>
        </p:spPr>
        <p:txBody>
          <a:bodyPr/>
          <a:lstStyle/>
          <a:p>
            <a:r>
              <a:rPr lang="en-IN" dirty="0">
                <a:solidFill>
                  <a:srgbClr val="990033"/>
                </a:solidFill>
              </a:rPr>
              <a:t>How is ML and DL different from each other 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318" y="1223988"/>
            <a:ext cx="11245755" cy="574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366316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C4D55D4-2C27-4819-BA00-85590C191B66}"/>
              </a:ext>
            </a:extLst>
          </p:cNvPr>
          <p:cNvSpPr/>
          <p:nvPr/>
        </p:nvSpPr>
        <p:spPr>
          <a:xfrm>
            <a:off x="4434939" y="2021664"/>
            <a:ext cx="3331366" cy="4256917"/>
          </a:xfrm>
          <a:prstGeom prst="rect">
            <a:avLst/>
          </a:prstGeom>
          <a:solidFill>
            <a:schemeClr val="accent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E5263E0-4C7B-4FED-9D4C-78068548CAA4}"/>
              </a:ext>
            </a:extLst>
          </p:cNvPr>
          <p:cNvSpPr/>
          <p:nvPr/>
        </p:nvSpPr>
        <p:spPr>
          <a:xfrm>
            <a:off x="4530761" y="1495451"/>
            <a:ext cx="853440" cy="85344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EAA6643-330D-4E2A-9C25-02161A98B675}"/>
              </a:ext>
            </a:extLst>
          </p:cNvPr>
          <p:cNvGrpSpPr/>
          <p:nvPr/>
        </p:nvGrpSpPr>
        <p:grpSpPr>
          <a:xfrm>
            <a:off x="8835640" y="1853919"/>
            <a:ext cx="368707" cy="254562"/>
            <a:chOff x="-11258551" y="3911600"/>
            <a:chExt cx="4968875" cy="3430588"/>
          </a:xfrm>
          <a:solidFill>
            <a:schemeClr val="bg1"/>
          </a:solidFill>
        </p:grpSpPr>
        <p:sp>
          <p:nvSpPr>
            <p:cNvPr id="22" name="Freeform 111">
              <a:extLst>
                <a:ext uri="{FF2B5EF4-FFF2-40B4-BE49-F238E27FC236}">
                  <a16:creationId xmlns:a16="http://schemas.microsoft.com/office/drawing/2014/main" id="{9E8D4F86-4686-4A7F-8E42-F0A4E9EDE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496551" y="6502400"/>
              <a:ext cx="3444875" cy="398463"/>
            </a:xfrm>
            <a:custGeom>
              <a:avLst/>
              <a:gdLst>
                <a:gd name="T0" fmla="*/ 158 w 4340"/>
                <a:gd name="T1" fmla="*/ 0 h 500"/>
                <a:gd name="T2" fmla="*/ 1611 w 4340"/>
                <a:gd name="T3" fmla="*/ 0 h 500"/>
                <a:gd name="T4" fmla="*/ 1653 w 4340"/>
                <a:gd name="T5" fmla="*/ 3 h 500"/>
                <a:gd name="T6" fmla="*/ 1691 w 4340"/>
                <a:gd name="T7" fmla="*/ 21 h 500"/>
                <a:gd name="T8" fmla="*/ 1723 w 4340"/>
                <a:gd name="T9" fmla="*/ 45 h 500"/>
                <a:gd name="T10" fmla="*/ 1748 w 4340"/>
                <a:gd name="T11" fmla="*/ 78 h 500"/>
                <a:gd name="T12" fmla="*/ 1763 w 4340"/>
                <a:gd name="T13" fmla="*/ 114 h 500"/>
                <a:gd name="T14" fmla="*/ 1769 w 4340"/>
                <a:gd name="T15" fmla="*/ 156 h 500"/>
                <a:gd name="T16" fmla="*/ 1769 w 4340"/>
                <a:gd name="T17" fmla="*/ 184 h 500"/>
                <a:gd name="T18" fmla="*/ 2570 w 4340"/>
                <a:gd name="T19" fmla="*/ 186 h 500"/>
                <a:gd name="T20" fmla="*/ 2570 w 4340"/>
                <a:gd name="T21" fmla="*/ 156 h 500"/>
                <a:gd name="T22" fmla="*/ 2575 w 4340"/>
                <a:gd name="T23" fmla="*/ 114 h 500"/>
                <a:gd name="T24" fmla="*/ 2592 w 4340"/>
                <a:gd name="T25" fmla="*/ 78 h 500"/>
                <a:gd name="T26" fmla="*/ 2617 w 4340"/>
                <a:gd name="T27" fmla="*/ 45 h 500"/>
                <a:gd name="T28" fmla="*/ 2648 w 4340"/>
                <a:gd name="T29" fmla="*/ 21 h 500"/>
                <a:gd name="T30" fmla="*/ 2686 w 4340"/>
                <a:gd name="T31" fmla="*/ 3 h 500"/>
                <a:gd name="T32" fmla="*/ 2728 w 4340"/>
                <a:gd name="T33" fmla="*/ 0 h 500"/>
                <a:gd name="T34" fmla="*/ 4184 w 4340"/>
                <a:gd name="T35" fmla="*/ 0 h 500"/>
                <a:gd name="T36" fmla="*/ 4226 w 4340"/>
                <a:gd name="T37" fmla="*/ 3 h 500"/>
                <a:gd name="T38" fmla="*/ 4264 w 4340"/>
                <a:gd name="T39" fmla="*/ 21 h 500"/>
                <a:gd name="T40" fmla="*/ 4297 w 4340"/>
                <a:gd name="T41" fmla="*/ 45 h 500"/>
                <a:gd name="T42" fmla="*/ 4319 w 4340"/>
                <a:gd name="T43" fmla="*/ 78 h 500"/>
                <a:gd name="T44" fmla="*/ 4335 w 4340"/>
                <a:gd name="T45" fmla="*/ 114 h 500"/>
                <a:gd name="T46" fmla="*/ 4340 w 4340"/>
                <a:gd name="T47" fmla="*/ 156 h 500"/>
                <a:gd name="T48" fmla="*/ 4335 w 4340"/>
                <a:gd name="T49" fmla="*/ 198 h 500"/>
                <a:gd name="T50" fmla="*/ 4319 w 4340"/>
                <a:gd name="T51" fmla="*/ 236 h 500"/>
                <a:gd name="T52" fmla="*/ 4295 w 4340"/>
                <a:gd name="T53" fmla="*/ 268 h 500"/>
                <a:gd name="T54" fmla="*/ 4262 w 4340"/>
                <a:gd name="T55" fmla="*/ 293 h 500"/>
                <a:gd name="T56" fmla="*/ 4224 w 4340"/>
                <a:gd name="T57" fmla="*/ 308 h 500"/>
                <a:gd name="T58" fmla="*/ 4182 w 4340"/>
                <a:gd name="T59" fmla="*/ 314 h 500"/>
                <a:gd name="T60" fmla="*/ 2857 w 4340"/>
                <a:gd name="T61" fmla="*/ 314 h 500"/>
                <a:gd name="T62" fmla="*/ 2832 w 4340"/>
                <a:gd name="T63" fmla="*/ 359 h 500"/>
                <a:gd name="T64" fmla="*/ 2800 w 4340"/>
                <a:gd name="T65" fmla="*/ 399 h 500"/>
                <a:gd name="T66" fmla="*/ 2764 w 4340"/>
                <a:gd name="T67" fmla="*/ 433 h 500"/>
                <a:gd name="T68" fmla="*/ 2720 w 4340"/>
                <a:gd name="T69" fmla="*/ 460 h 500"/>
                <a:gd name="T70" fmla="*/ 2674 w 4340"/>
                <a:gd name="T71" fmla="*/ 483 h 500"/>
                <a:gd name="T72" fmla="*/ 2623 w 4340"/>
                <a:gd name="T73" fmla="*/ 494 h 500"/>
                <a:gd name="T74" fmla="*/ 2570 w 4340"/>
                <a:gd name="T75" fmla="*/ 500 h 500"/>
                <a:gd name="T76" fmla="*/ 1771 w 4340"/>
                <a:gd name="T77" fmla="*/ 500 h 500"/>
                <a:gd name="T78" fmla="*/ 1718 w 4340"/>
                <a:gd name="T79" fmla="*/ 494 h 500"/>
                <a:gd name="T80" fmla="*/ 1666 w 4340"/>
                <a:gd name="T81" fmla="*/ 483 h 500"/>
                <a:gd name="T82" fmla="*/ 1619 w 4340"/>
                <a:gd name="T83" fmla="*/ 460 h 500"/>
                <a:gd name="T84" fmla="*/ 1577 w 4340"/>
                <a:gd name="T85" fmla="*/ 433 h 500"/>
                <a:gd name="T86" fmla="*/ 1539 w 4340"/>
                <a:gd name="T87" fmla="*/ 399 h 500"/>
                <a:gd name="T88" fmla="*/ 1508 w 4340"/>
                <a:gd name="T89" fmla="*/ 359 h 500"/>
                <a:gd name="T90" fmla="*/ 1484 w 4340"/>
                <a:gd name="T91" fmla="*/ 314 h 500"/>
                <a:gd name="T92" fmla="*/ 158 w 4340"/>
                <a:gd name="T93" fmla="*/ 314 h 500"/>
                <a:gd name="T94" fmla="*/ 116 w 4340"/>
                <a:gd name="T95" fmla="*/ 308 h 500"/>
                <a:gd name="T96" fmla="*/ 78 w 4340"/>
                <a:gd name="T97" fmla="*/ 293 h 500"/>
                <a:gd name="T98" fmla="*/ 46 w 4340"/>
                <a:gd name="T99" fmla="*/ 268 h 500"/>
                <a:gd name="T100" fmla="*/ 21 w 4340"/>
                <a:gd name="T101" fmla="*/ 236 h 500"/>
                <a:gd name="T102" fmla="*/ 6 w 4340"/>
                <a:gd name="T103" fmla="*/ 198 h 500"/>
                <a:gd name="T104" fmla="*/ 0 w 4340"/>
                <a:gd name="T105" fmla="*/ 156 h 500"/>
                <a:gd name="T106" fmla="*/ 6 w 4340"/>
                <a:gd name="T107" fmla="*/ 114 h 500"/>
                <a:gd name="T108" fmla="*/ 21 w 4340"/>
                <a:gd name="T109" fmla="*/ 78 h 500"/>
                <a:gd name="T110" fmla="*/ 46 w 4340"/>
                <a:gd name="T111" fmla="*/ 45 h 500"/>
                <a:gd name="T112" fmla="*/ 78 w 4340"/>
                <a:gd name="T113" fmla="*/ 21 h 500"/>
                <a:gd name="T114" fmla="*/ 116 w 4340"/>
                <a:gd name="T115" fmla="*/ 3 h 500"/>
                <a:gd name="T116" fmla="*/ 158 w 4340"/>
                <a:gd name="T117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340" h="500">
                  <a:moveTo>
                    <a:pt x="158" y="0"/>
                  </a:moveTo>
                  <a:lnTo>
                    <a:pt x="1611" y="0"/>
                  </a:lnTo>
                  <a:lnTo>
                    <a:pt x="1653" y="3"/>
                  </a:lnTo>
                  <a:lnTo>
                    <a:pt x="1691" y="21"/>
                  </a:lnTo>
                  <a:lnTo>
                    <a:pt x="1723" y="45"/>
                  </a:lnTo>
                  <a:lnTo>
                    <a:pt x="1748" y="78"/>
                  </a:lnTo>
                  <a:lnTo>
                    <a:pt x="1763" y="114"/>
                  </a:lnTo>
                  <a:lnTo>
                    <a:pt x="1769" y="156"/>
                  </a:lnTo>
                  <a:lnTo>
                    <a:pt x="1769" y="184"/>
                  </a:lnTo>
                  <a:lnTo>
                    <a:pt x="2570" y="186"/>
                  </a:lnTo>
                  <a:lnTo>
                    <a:pt x="2570" y="156"/>
                  </a:lnTo>
                  <a:lnTo>
                    <a:pt x="2575" y="114"/>
                  </a:lnTo>
                  <a:lnTo>
                    <a:pt x="2592" y="78"/>
                  </a:lnTo>
                  <a:lnTo>
                    <a:pt x="2617" y="45"/>
                  </a:lnTo>
                  <a:lnTo>
                    <a:pt x="2648" y="21"/>
                  </a:lnTo>
                  <a:lnTo>
                    <a:pt x="2686" y="3"/>
                  </a:lnTo>
                  <a:lnTo>
                    <a:pt x="2728" y="0"/>
                  </a:lnTo>
                  <a:lnTo>
                    <a:pt x="4184" y="0"/>
                  </a:lnTo>
                  <a:lnTo>
                    <a:pt x="4226" y="3"/>
                  </a:lnTo>
                  <a:lnTo>
                    <a:pt x="4264" y="21"/>
                  </a:lnTo>
                  <a:lnTo>
                    <a:pt x="4297" y="45"/>
                  </a:lnTo>
                  <a:lnTo>
                    <a:pt x="4319" y="78"/>
                  </a:lnTo>
                  <a:lnTo>
                    <a:pt x="4335" y="114"/>
                  </a:lnTo>
                  <a:lnTo>
                    <a:pt x="4340" y="156"/>
                  </a:lnTo>
                  <a:lnTo>
                    <a:pt x="4335" y="198"/>
                  </a:lnTo>
                  <a:lnTo>
                    <a:pt x="4319" y="236"/>
                  </a:lnTo>
                  <a:lnTo>
                    <a:pt x="4295" y="268"/>
                  </a:lnTo>
                  <a:lnTo>
                    <a:pt x="4262" y="293"/>
                  </a:lnTo>
                  <a:lnTo>
                    <a:pt x="4224" y="308"/>
                  </a:lnTo>
                  <a:lnTo>
                    <a:pt x="4182" y="314"/>
                  </a:lnTo>
                  <a:lnTo>
                    <a:pt x="2857" y="314"/>
                  </a:lnTo>
                  <a:lnTo>
                    <a:pt x="2832" y="359"/>
                  </a:lnTo>
                  <a:lnTo>
                    <a:pt x="2800" y="399"/>
                  </a:lnTo>
                  <a:lnTo>
                    <a:pt x="2764" y="433"/>
                  </a:lnTo>
                  <a:lnTo>
                    <a:pt x="2720" y="460"/>
                  </a:lnTo>
                  <a:lnTo>
                    <a:pt x="2674" y="483"/>
                  </a:lnTo>
                  <a:lnTo>
                    <a:pt x="2623" y="494"/>
                  </a:lnTo>
                  <a:lnTo>
                    <a:pt x="2570" y="500"/>
                  </a:lnTo>
                  <a:lnTo>
                    <a:pt x="1771" y="500"/>
                  </a:lnTo>
                  <a:lnTo>
                    <a:pt x="1718" y="494"/>
                  </a:lnTo>
                  <a:lnTo>
                    <a:pt x="1666" y="483"/>
                  </a:lnTo>
                  <a:lnTo>
                    <a:pt x="1619" y="460"/>
                  </a:lnTo>
                  <a:lnTo>
                    <a:pt x="1577" y="433"/>
                  </a:lnTo>
                  <a:lnTo>
                    <a:pt x="1539" y="399"/>
                  </a:lnTo>
                  <a:lnTo>
                    <a:pt x="1508" y="359"/>
                  </a:lnTo>
                  <a:lnTo>
                    <a:pt x="1484" y="314"/>
                  </a:lnTo>
                  <a:lnTo>
                    <a:pt x="158" y="314"/>
                  </a:lnTo>
                  <a:lnTo>
                    <a:pt x="116" y="308"/>
                  </a:lnTo>
                  <a:lnTo>
                    <a:pt x="78" y="293"/>
                  </a:lnTo>
                  <a:lnTo>
                    <a:pt x="46" y="268"/>
                  </a:lnTo>
                  <a:lnTo>
                    <a:pt x="21" y="236"/>
                  </a:lnTo>
                  <a:lnTo>
                    <a:pt x="6" y="198"/>
                  </a:lnTo>
                  <a:lnTo>
                    <a:pt x="0" y="156"/>
                  </a:lnTo>
                  <a:lnTo>
                    <a:pt x="6" y="114"/>
                  </a:lnTo>
                  <a:lnTo>
                    <a:pt x="21" y="78"/>
                  </a:lnTo>
                  <a:lnTo>
                    <a:pt x="46" y="45"/>
                  </a:lnTo>
                  <a:lnTo>
                    <a:pt x="78" y="21"/>
                  </a:lnTo>
                  <a:lnTo>
                    <a:pt x="116" y="3"/>
                  </a:lnTo>
                  <a:lnTo>
                    <a:pt x="1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 112">
              <a:extLst>
                <a:ext uri="{FF2B5EF4-FFF2-40B4-BE49-F238E27FC236}">
                  <a16:creationId xmlns:a16="http://schemas.microsoft.com/office/drawing/2014/main" id="{AC1CDED8-BD79-4D41-B9B0-D70420BAB8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258551" y="3911600"/>
              <a:ext cx="4968875" cy="3430588"/>
            </a:xfrm>
            <a:custGeom>
              <a:avLst/>
              <a:gdLst>
                <a:gd name="T0" fmla="*/ 833 w 6261"/>
                <a:gd name="T1" fmla="*/ 318 h 4324"/>
                <a:gd name="T2" fmla="*/ 785 w 6261"/>
                <a:gd name="T3" fmla="*/ 352 h 4324"/>
                <a:gd name="T4" fmla="*/ 766 w 6261"/>
                <a:gd name="T5" fmla="*/ 411 h 4324"/>
                <a:gd name="T6" fmla="*/ 761 w 6261"/>
                <a:gd name="T7" fmla="*/ 3464 h 4324"/>
                <a:gd name="T8" fmla="*/ 721 w 6261"/>
                <a:gd name="T9" fmla="*/ 3534 h 4324"/>
                <a:gd name="T10" fmla="*/ 650 w 6261"/>
                <a:gd name="T11" fmla="*/ 3574 h 4324"/>
                <a:gd name="T12" fmla="*/ 314 w 6261"/>
                <a:gd name="T13" fmla="*/ 3580 h 4324"/>
                <a:gd name="T14" fmla="*/ 319 w 6261"/>
                <a:gd name="T15" fmla="*/ 3778 h 4324"/>
                <a:gd name="T16" fmla="*/ 363 w 6261"/>
                <a:gd name="T17" fmla="*/ 3880 h 4324"/>
                <a:gd name="T18" fmla="*/ 441 w 6261"/>
                <a:gd name="T19" fmla="*/ 3960 h 4324"/>
                <a:gd name="T20" fmla="*/ 546 w 6261"/>
                <a:gd name="T21" fmla="*/ 4004 h 4324"/>
                <a:gd name="T22" fmla="*/ 5660 w 6261"/>
                <a:gd name="T23" fmla="*/ 4010 h 4324"/>
                <a:gd name="T24" fmla="*/ 5772 w 6261"/>
                <a:gd name="T25" fmla="*/ 3987 h 4324"/>
                <a:gd name="T26" fmla="*/ 5863 w 6261"/>
                <a:gd name="T27" fmla="*/ 3924 h 4324"/>
                <a:gd name="T28" fmla="*/ 5926 w 6261"/>
                <a:gd name="T29" fmla="*/ 3833 h 4324"/>
                <a:gd name="T30" fmla="*/ 5949 w 6261"/>
                <a:gd name="T31" fmla="*/ 3720 h 4324"/>
                <a:gd name="T32" fmla="*/ 5652 w 6261"/>
                <a:gd name="T33" fmla="*/ 3580 h 4324"/>
                <a:gd name="T34" fmla="*/ 5572 w 6261"/>
                <a:gd name="T35" fmla="*/ 3557 h 4324"/>
                <a:gd name="T36" fmla="*/ 5515 w 6261"/>
                <a:gd name="T37" fmla="*/ 3502 h 4324"/>
                <a:gd name="T38" fmla="*/ 5494 w 6261"/>
                <a:gd name="T39" fmla="*/ 3422 h 4324"/>
                <a:gd name="T40" fmla="*/ 5485 w 6261"/>
                <a:gd name="T41" fmla="*/ 384 h 4324"/>
                <a:gd name="T42" fmla="*/ 5443 w 6261"/>
                <a:gd name="T43" fmla="*/ 333 h 4324"/>
                <a:gd name="T44" fmla="*/ 5382 w 6261"/>
                <a:gd name="T45" fmla="*/ 314 h 4324"/>
                <a:gd name="T46" fmla="*/ 863 w 6261"/>
                <a:gd name="T47" fmla="*/ 0 h 4324"/>
                <a:gd name="T48" fmla="*/ 5447 w 6261"/>
                <a:gd name="T49" fmla="*/ 4 h 4324"/>
                <a:gd name="T50" fmla="*/ 5567 w 6261"/>
                <a:gd name="T51" fmla="*/ 42 h 4324"/>
                <a:gd name="T52" fmla="*/ 5669 w 6261"/>
                <a:gd name="T53" fmla="*/ 112 h 4324"/>
                <a:gd name="T54" fmla="*/ 5747 w 6261"/>
                <a:gd name="T55" fmla="*/ 209 h 4324"/>
                <a:gd name="T56" fmla="*/ 5795 w 6261"/>
                <a:gd name="T57" fmla="*/ 329 h 4324"/>
                <a:gd name="T58" fmla="*/ 5808 w 6261"/>
                <a:gd name="T59" fmla="*/ 403 h 4324"/>
                <a:gd name="T60" fmla="*/ 5808 w 6261"/>
                <a:gd name="T61" fmla="*/ 3266 h 4324"/>
                <a:gd name="T62" fmla="*/ 6147 w 6261"/>
                <a:gd name="T63" fmla="*/ 3269 h 4324"/>
                <a:gd name="T64" fmla="*/ 6217 w 6261"/>
                <a:gd name="T65" fmla="*/ 3311 h 4324"/>
                <a:gd name="T66" fmla="*/ 6255 w 6261"/>
                <a:gd name="T67" fmla="*/ 3380 h 4324"/>
                <a:gd name="T68" fmla="*/ 6261 w 6261"/>
                <a:gd name="T69" fmla="*/ 3720 h 4324"/>
                <a:gd name="T70" fmla="*/ 6238 w 6261"/>
                <a:gd name="T71" fmla="*/ 3880 h 4324"/>
                <a:gd name="T72" fmla="*/ 6177 w 6261"/>
                <a:gd name="T73" fmla="*/ 4025 h 4324"/>
                <a:gd name="T74" fmla="*/ 6084 w 6261"/>
                <a:gd name="T75" fmla="*/ 4147 h 4324"/>
                <a:gd name="T76" fmla="*/ 5960 w 6261"/>
                <a:gd name="T77" fmla="*/ 4242 h 4324"/>
                <a:gd name="T78" fmla="*/ 5818 w 6261"/>
                <a:gd name="T79" fmla="*/ 4303 h 4324"/>
                <a:gd name="T80" fmla="*/ 5656 w 6261"/>
                <a:gd name="T81" fmla="*/ 4324 h 4324"/>
                <a:gd name="T82" fmla="*/ 521 w 6261"/>
                <a:gd name="T83" fmla="*/ 4318 h 4324"/>
                <a:gd name="T84" fmla="*/ 367 w 6261"/>
                <a:gd name="T85" fmla="*/ 4276 h 4324"/>
                <a:gd name="T86" fmla="*/ 234 w 6261"/>
                <a:gd name="T87" fmla="*/ 4198 h 4324"/>
                <a:gd name="T88" fmla="*/ 125 w 6261"/>
                <a:gd name="T89" fmla="*/ 4088 h 4324"/>
                <a:gd name="T90" fmla="*/ 47 w 6261"/>
                <a:gd name="T91" fmla="*/ 3954 h 4324"/>
                <a:gd name="T92" fmla="*/ 6 w 6261"/>
                <a:gd name="T93" fmla="*/ 3802 h 4324"/>
                <a:gd name="T94" fmla="*/ 0 w 6261"/>
                <a:gd name="T95" fmla="*/ 3422 h 4324"/>
                <a:gd name="T96" fmla="*/ 21 w 6261"/>
                <a:gd name="T97" fmla="*/ 3344 h 4324"/>
                <a:gd name="T98" fmla="*/ 78 w 6261"/>
                <a:gd name="T99" fmla="*/ 3287 h 4324"/>
                <a:gd name="T100" fmla="*/ 158 w 6261"/>
                <a:gd name="T101" fmla="*/ 3266 h 4324"/>
                <a:gd name="T102" fmla="*/ 453 w 6261"/>
                <a:gd name="T103" fmla="*/ 411 h 4324"/>
                <a:gd name="T104" fmla="*/ 473 w 6261"/>
                <a:gd name="T105" fmla="*/ 280 h 4324"/>
                <a:gd name="T106" fmla="*/ 532 w 6261"/>
                <a:gd name="T107" fmla="*/ 167 h 4324"/>
                <a:gd name="T108" fmla="*/ 622 w 6261"/>
                <a:gd name="T109" fmla="*/ 78 h 4324"/>
                <a:gd name="T110" fmla="*/ 734 w 6261"/>
                <a:gd name="T111" fmla="*/ 21 h 4324"/>
                <a:gd name="T112" fmla="*/ 863 w 6261"/>
                <a:gd name="T113" fmla="*/ 0 h 4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61" h="4324">
                  <a:moveTo>
                    <a:pt x="863" y="314"/>
                  </a:moveTo>
                  <a:lnTo>
                    <a:pt x="833" y="318"/>
                  </a:lnTo>
                  <a:lnTo>
                    <a:pt x="806" y="331"/>
                  </a:lnTo>
                  <a:lnTo>
                    <a:pt x="785" y="352"/>
                  </a:lnTo>
                  <a:lnTo>
                    <a:pt x="772" y="381"/>
                  </a:lnTo>
                  <a:lnTo>
                    <a:pt x="766" y="411"/>
                  </a:lnTo>
                  <a:lnTo>
                    <a:pt x="766" y="3422"/>
                  </a:lnTo>
                  <a:lnTo>
                    <a:pt x="761" y="3464"/>
                  </a:lnTo>
                  <a:lnTo>
                    <a:pt x="745" y="3502"/>
                  </a:lnTo>
                  <a:lnTo>
                    <a:pt x="721" y="3534"/>
                  </a:lnTo>
                  <a:lnTo>
                    <a:pt x="688" y="3559"/>
                  </a:lnTo>
                  <a:lnTo>
                    <a:pt x="650" y="3574"/>
                  </a:lnTo>
                  <a:lnTo>
                    <a:pt x="608" y="3580"/>
                  </a:lnTo>
                  <a:lnTo>
                    <a:pt x="314" y="3580"/>
                  </a:lnTo>
                  <a:lnTo>
                    <a:pt x="314" y="3720"/>
                  </a:lnTo>
                  <a:lnTo>
                    <a:pt x="319" y="3778"/>
                  </a:lnTo>
                  <a:lnTo>
                    <a:pt x="337" y="3833"/>
                  </a:lnTo>
                  <a:lnTo>
                    <a:pt x="363" y="3880"/>
                  </a:lnTo>
                  <a:lnTo>
                    <a:pt x="399" y="3924"/>
                  </a:lnTo>
                  <a:lnTo>
                    <a:pt x="441" y="3960"/>
                  </a:lnTo>
                  <a:lnTo>
                    <a:pt x="491" y="3987"/>
                  </a:lnTo>
                  <a:lnTo>
                    <a:pt x="546" y="4004"/>
                  </a:lnTo>
                  <a:lnTo>
                    <a:pt x="605" y="4010"/>
                  </a:lnTo>
                  <a:lnTo>
                    <a:pt x="5660" y="4010"/>
                  </a:lnTo>
                  <a:lnTo>
                    <a:pt x="5717" y="4004"/>
                  </a:lnTo>
                  <a:lnTo>
                    <a:pt x="5772" y="3987"/>
                  </a:lnTo>
                  <a:lnTo>
                    <a:pt x="5821" y="3960"/>
                  </a:lnTo>
                  <a:lnTo>
                    <a:pt x="5863" y="3924"/>
                  </a:lnTo>
                  <a:lnTo>
                    <a:pt x="5899" y="3882"/>
                  </a:lnTo>
                  <a:lnTo>
                    <a:pt x="5926" y="3833"/>
                  </a:lnTo>
                  <a:lnTo>
                    <a:pt x="5943" y="3778"/>
                  </a:lnTo>
                  <a:lnTo>
                    <a:pt x="5949" y="3720"/>
                  </a:lnTo>
                  <a:lnTo>
                    <a:pt x="5949" y="3580"/>
                  </a:lnTo>
                  <a:lnTo>
                    <a:pt x="5652" y="3580"/>
                  </a:lnTo>
                  <a:lnTo>
                    <a:pt x="5610" y="3574"/>
                  </a:lnTo>
                  <a:lnTo>
                    <a:pt x="5572" y="3557"/>
                  </a:lnTo>
                  <a:lnTo>
                    <a:pt x="5540" y="3532"/>
                  </a:lnTo>
                  <a:lnTo>
                    <a:pt x="5515" y="3502"/>
                  </a:lnTo>
                  <a:lnTo>
                    <a:pt x="5500" y="3464"/>
                  </a:lnTo>
                  <a:lnTo>
                    <a:pt x="5494" y="3422"/>
                  </a:lnTo>
                  <a:lnTo>
                    <a:pt x="5494" y="419"/>
                  </a:lnTo>
                  <a:lnTo>
                    <a:pt x="5485" y="384"/>
                  </a:lnTo>
                  <a:lnTo>
                    <a:pt x="5468" y="356"/>
                  </a:lnTo>
                  <a:lnTo>
                    <a:pt x="5443" y="333"/>
                  </a:lnTo>
                  <a:lnTo>
                    <a:pt x="5414" y="318"/>
                  </a:lnTo>
                  <a:lnTo>
                    <a:pt x="5382" y="314"/>
                  </a:lnTo>
                  <a:lnTo>
                    <a:pt x="863" y="314"/>
                  </a:lnTo>
                  <a:close/>
                  <a:moveTo>
                    <a:pt x="863" y="0"/>
                  </a:moveTo>
                  <a:lnTo>
                    <a:pt x="5382" y="0"/>
                  </a:lnTo>
                  <a:lnTo>
                    <a:pt x="5447" y="4"/>
                  </a:lnTo>
                  <a:lnTo>
                    <a:pt x="5509" y="19"/>
                  </a:lnTo>
                  <a:lnTo>
                    <a:pt x="5567" y="42"/>
                  </a:lnTo>
                  <a:lnTo>
                    <a:pt x="5620" y="74"/>
                  </a:lnTo>
                  <a:lnTo>
                    <a:pt x="5669" y="112"/>
                  </a:lnTo>
                  <a:lnTo>
                    <a:pt x="5711" y="158"/>
                  </a:lnTo>
                  <a:lnTo>
                    <a:pt x="5747" y="209"/>
                  </a:lnTo>
                  <a:lnTo>
                    <a:pt x="5776" y="266"/>
                  </a:lnTo>
                  <a:lnTo>
                    <a:pt x="5795" y="329"/>
                  </a:lnTo>
                  <a:lnTo>
                    <a:pt x="5806" y="396"/>
                  </a:lnTo>
                  <a:lnTo>
                    <a:pt x="5808" y="403"/>
                  </a:lnTo>
                  <a:lnTo>
                    <a:pt x="5808" y="411"/>
                  </a:lnTo>
                  <a:lnTo>
                    <a:pt x="5808" y="3266"/>
                  </a:lnTo>
                  <a:lnTo>
                    <a:pt x="6105" y="3266"/>
                  </a:lnTo>
                  <a:lnTo>
                    <a:pt x="6147" y="3269"/>
                  </a:lnTo>
                  <a:lnTo>
                    <a:pt x="6185" y="3287"/>
                  </a:lnTo>
                  <a:lnTo>
                    <a:pt x="6217" y="3311"/>
                  </a:lnTo>
                  <a:lnTo>
                    <a:pt x="6240" y="3344"/>
                  </a:lnTo>
                  <a:lnTo>
                    <a:pt x="6255" y="3380"/>
                  </a:lnTo>
                  <a:lnTo>
                    <a:pt x="6261" y="3422"/>
                  </a:lnTo>
                  <a:lnTo>
                    <a:pt x="6261" y="3720"/>
                  </a:lnTo>
                  <a:lnTo>
                    <a:pt x="6255" y="3802"/>
                  </a:lnTo>
                  <a:lnTo>
                    <a:pt x="6238" y="3880"/>
                  </a:lnTo>
                  <a:lnTo>
                    <a:pt x="6213" y="3954"/>
                  </a:lnTo>
                  <a:lnTo>
                    <a:pt x="6177" y="4025"/>
                  </a:lnTo>
                  <a:lnTo>
                    <a:pt x="6133" y="4088"/>
                  </a:lnTo>
                  <a:lnTo>
                    <a:pt x="6084" y="4147"/>
                  </a:lnTo>
                  <a:lnTo>
                    <a:pt x="6025" y="4198"/>
                  </a:lnTo>
                  <a:lnTo>
                    <a:pt x="5960" y="4242"/>
                  </a:lnTo>
                  <a:lnTo>
                    <a:pt x="5892" y="4276"/>
                  </a:lnTo>
                  <a:lnTo>
                    <a:pt x="5818" y="4303"/>
                  </a:lnTo>
                  <a:lnTo>
                    <a:pt x="5738" y="4318"/>
                  </a:lnTo>
                  <a:lnTo>
                    <a:pt x="5656" y="4324"/>
                  </a:lnTo>
                  <a:lnTo>
                    <a:pt x="603" y="4324"/>
                  </a:lnTo>
                  <a:lnTo>
                    <a:pt x="521" y="4318"/>
                  </a:lnTo>
                  <a:lnTo>
                    <a:pt x="443" y="4303"/>
                  </a:lnTo>
                  <a:lnTo>
                    <a:pt x="367" y="4276"/>
                  </a:lnTo>
                  <a:lnTo>
                    <a:pt x="298" y="4242"/>
                  </a:lnTo>
                  <a:lnTo>
                    <a:pt x="234" y="4198"/>
                  </a:lnTo>
                  <a:lnTo>
                    <a:pt x="177" y="4147"/>
                  </a:lnTo>
                  <a:lnTo>
                    <a:pt x="125" y="4088"/>
                  </a:lnTo>
                  <a:lnTo>
                    <a:pt x="82" y="4025"/>
                  </a:lnTo>
                  <a:lnTo>
                    <a:pt x="47" y="3954"/>
                  </a:lnTo>
                  <a:lnTo>
                    <a:pt x="21" y="3880"/>
                  </a:lnTo>
                  <a:lnTo>
                    <a:pt x="6" y="3802"/>
                  </a:lnTo>
                  <a:lnTo>
                    <a:pt x="0" y="3720"/>
                  </a:lnTo>
                  <a:lnTo>
                    <a:pt x="0" y="3422"/>
                  </a:lnTo>
                  <a:lnTo>
                    <a:pt x="6" y="3380"/>
                  </a:lnTo>
                  <a:lnTo>
                    <a:pt x="21" y="3344"/>
                  </a:lnTo>
                  <a:lnTo>
                    <a:pt x="46" y="3311"/>
                  </a:lnTo>
                  <a:lnTo>
                    <a:pt x="78" y="3287"/>
                  </a:lnTo>
                  <a:lnTo>
                    <a:pt x="114" y="3269"/>
                  </a:lnTo>
                  <a:lnTo>
                    <a:pt x="158" y="3266"/>
                  </a:lnTo>
                  <a:lnTo>
                    <a:pt x="453" y="3266"/>
                  </a:lnTo>
                  <a:lnTo>
                    <a:pt x="453" y="411"/>
                  </a:lnTo>
                  <a:lnTo>
                    <a:pt x="458" y="344"/>
                  </a:lnTo>
                  <a:lnTo>
                    <a:pt x="473" y="280"/>
                  </a:lnTo>
                  <a:lnTo>
                    <a:pt x="498" y="221"/>
                  </a:lnTo>
                  <a:lnTo>
                    <a:pt x="532" y="167"/>
                  </a:lnTo>
                  <a:lnTo>
                    <a:pt x="572" y="120"/>
                  </a:lnTo>
                  <a:lnTo>
                    <a:pt x="622" y="78"/>
                  </a:lnTo>
                  <a:lnTo>
                    <a:pt x="675" y="46"/>
                  </a:lnTo>
                  <a:lnTo>
                    <a:pt x="734" y="21"/>
                  </a:lnTo>
                  <a:lnTo>
                    <a:pt x="797" y="4"/>
                  </a:lnTo>
                  <a:lnTo>
                    <a:pt x="8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Freeform 113">
              <a:extLst>
                <a:ext uri="{FF2B5EF4-FFF2-40B4-BE49-F238E27FC236}">
                  <a16:creationId xmlns:a16="http://schemas.microsoft.com/office/drawing/2014/main" id="{CBE0BCF1-0FD4-4902-8BD5-58FE4D267746}"/>
                </a:ext>
              </a:extLst>
            </p:cNvPr>
            <p:cNvSpPr>
              <a:spLocks/>
            </p:cNvSpPr>
            <p:nvPr/>
          </p:nvSpPr>
          <p:spPr bwMode="auto">
            <a:xfrm>
              <a:off x="-8267701" y="4735513"/>
              <a:ext cx="869950" cy="1303338"/>
            </a:xfrm>
            <a:custGeom>
              <a:avLst/>
              <a:gdLst>
                <a:gd name="T0" fmla="*/ 162 w 1098"/>
                <a:gd name="T1" fmla="*/ 0 h 1642"/>
                <a:gd name="T2" fmla="*/ 196 w 1098"/>
                <a:gd name="T3" fmla="*/ 4 h 1642"/>
                <a:gd name="T4" fmla="*/ 229 w 1098"/>
                <a:gd name="T5" fmla="*/ 17 h 1642"/>
                <a:gd name="T6" fmla="*/ 259 w 1098"/>
                <a:gd name="T7" fmla="*/ 36 h 1642"/>
                <a:gd name="T8" fmla="*/ 1043 w 1098"/>
                <a:gd name="T9" fmla="*/ 700 h 1642"/>
                <a:gd name="T10" fmla="*/ 1065 w 1098"/>
                <a:gd name="T11" fmla="*/ 725 h 1642"/>
                <a:gd name="T12" fmla="*/ 1084 w 1098"/>
                <a:gd name="T13" fmla="*/ 754 h 1642"/>
                <a:gd name="T14" fmla="*/ 1094 w 1098"/>
                <a:gd name="T15" fmla="*/ 786 h 1642"/>
                <a:gd name="T16" fmla="*/ 1098 w 1098"/>
                <a:gd name="T17" fmla="*/ 820 h 1642"/>
                <a:gd name="T18" fmla="*/ 1094 w 1098"/>
                <a:gd name="T19" fmla="*/ 855 h 1642"/>
                <a:gd name="T20" fmla="*/ 1084 w 1098"/>
                <a:gd name="T21" fmla="*/ 887 h 1642"/>
                <a:gd name="T22" fmla="*/ 1065 w 1098"/>
                <a:gd name="T23" fmla="*/ 915 h 1642"/>
                <a:gd name="T24" fmla="*/ 1043 w 1098"/>
                <a:gd name="T25" fmla="*/ 940 h 1642"/>
                <a:gd name="T26" fmla="*/ 259 w 1098"/>
                <a:gd name="T27" fmla="*/ 1606 h 1642"/>
                <a:gd name="T28" fmla="*/ 229 w 1098"/>
                <a:gd name="T29" fmla="*/ 1625 h 1642"/>
                <a:gd name="T30" fmla="*/ 194 w 1098"/>
                <a:gd name="T31" fmla="*/ 1639 h 1642"/>
                <a:gd name="T32" fmla="*/ 158 w 1098"/>
                <a:gd name="T33" fmla="*/ 1642 h 1642"/>
                <a:gd name="T34" fmla="*/ 124 w 1098"/>
                <a:gd name="T35" fmla="*/ 1639 h 1642"/>
                <a:gd name="T36" fmla="*/ 92 w 1098"/>
                <a:gd name="T37" fmla="*/ 1629 h 1642"/>
                <a:gd name="T38" fmla="*/ 63 w 1098"/>
                <a:gd name="T39" fmla="*/ 1612 h 1642"/>
                <a:gd name="T40" fmla="*/ 38 w 1098"/>
                <a:gd name="T41" fmla="*/ 1587 h 1642"/>
                <a:gd name="T42" fmla="*/ 18 w 1098"/>
                <a:gd name="T43" fmla="*/ 1557 h 1642"/>
                <a:gd name="T44" fmla="*/ 4 w 1098"/>
                <a:gd name="T45" fmla="*/ 1524 h 1642"/>
                <a:gd name="T46" fmla="*/ 0 w 1098"/>
                <a:gd name="T47" fmla="*/ 1490 h 1642"/>
                <a:gd name="T48" fmla="*/ 4 w 1098"/>
                <a:gd name="T49" fmla="*/ 1456 h 1642"/>
                <a:gd name="T50" fmla="*/ 14 w 1098"/>
                <a:gd name="T51" fmla="*/ 1424 h 1642"/>
                <a:gd name="T52" fmla="*/ 31 w 1098"/>
                <a:gd name="T53" fmla="*/ 1393 h 1642"/>
                <a:gd name="T54" fmla="*/ 56 w 1098"/>
                <a:gd name="T55" fmla="*/ 1366 h 1642"/>
                <a:gd name="T56" fmla="*/ 698 w 1098"/>
                <a:gd name="T57" fmla="*/ 820 h 1642"/>
                <a:gd name="T58" fmla="*/ 56 w 1098"/>
                <a:gd name="T59" fmla="*/ 276 h 1642"/>
                <a:gd name="T60" fmla="*/ 31 w 1098"/>
                <a:gd name="T61" fmla="*/ 249 h 1642"/>
                <a:gd name="T62" fmla="*/ 14 w 1098"/>
                <a:gd name="T63" fmla="*/ 219 h 1642"/>
                <a:gd name="T64" fmla="*/ 4 w 1098"/>
                <a:gd name="T65" fmla="*/ 187 h 1642"/>
                <a:gd name="T66" fmla="*/ 0 w 1098"/>
                <a:gd name="T67" fmla="*/ 152 h 1642"/>
                <a:gd name="T68" fmla="*/ 4 w 1098"/>
                <a:gd name="T69" fmla="*/ 118 h 1642"/>
                <a:gd name="T70" fmla="*/ 18 w 1098"/>
                <a:gd name="T71" fmla="*/ 86 h 1642"/>
                <a:gd name="T72" fmla="*/ 38 w 1098"/>
                <a:gd name="T73" fmla="*/ 55 h 1642"/>
                <a:gd name="T74" fmla="*/ 63 w 1098"/>
                <a:gd name="T75" fmla="*/ 31 h 1642"/>
                <a:gd name="T76" fmla="*/ 94 w 1098"/>
                <a:gd name="T77" fmla="*/ 13 h 1642"/>
                <a:gd name="T78" fmla="*/ 128 w 1098"/>
                <a:gd name="T79" fmla="*/ 2 h 1642"/>
                <a:gd name="T80" fmla="*/ 162 w 1098"/>
                <a:gd name="T81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98" h="1642">
                  <a:moveTo>
                    <a:pt x="162" y="0"/>
                  </a:moveTo>
                  <a:lnTo>
                    <a:pt x="196" y="4"/>
                  </a:lnTo>
                  <a:lnTo>
                    <a:pt x="229" y="17"/>
                  </a:lnTo>
                  <a:lnTo>
                    <a:pt x="259" y="36"/>
                  </a:lnTo>
                  <a:lnTo>
                    <a:pt x="1043" y="700"/>
                  </a:lnTo>
                  <a:lnTo>
                    <a:pt x="1065" y="725"/>
                  </a:lnTo>
                  <a:lnTo>
                    <a:pt x="1084" y="754"/>
                  </a:lnTo>
                  <a:lnTo>
                    <a:pt x="1094" y="786"/>
                  </a:lnTo>
                  <a:lnTo>
                    <a:pt x="1098" y="820"/>
                  </a:lnTo>
                  <a:lnTo>
                    <a:pt x="1094" y="855"/>
                  </a:lnTo>
                  <a:lnTo>
                    <a:pt x="1084" y="887"/>
                  </a:lnTo>
                  <a:lnTo>
                    <a:pt x="1065" y="915"/>
                  </a:lnTo>
                  <a:lnTo>
                    <a:pt x="1043" y="940"/>
                  </a:lnTo>
                  <a:lnTo>
                    <a:pt x="259" y="1606"/>
                  </a:lnTo>
                  <a:lnTo>
                    <a:pt x="229" y="1625"/>
                  </a:lnTo>
                  <a:lnTo>
                    <a:pt x="194" y="1639"/>
                  </a:lnTo>
                  <a:lnTo>
                    <a:pt x="158" y="1642"/>
                  </a:lnTo>
                  <a:lnTo>
                    <a:pt x="124" y="1639"/>
                  </a:lnTo>
                  <a:lnTo>
                    <a:pt x="92" y="1629"/>
                  </a:lnTo>
                  <a:lnTo>
                    <a:pt x="63" y="1612"/>
                  </a:lnTo>
                  <a:lnTo>
                    <a:pt x="38" y="1587"/>
                  </a:lnTo>
                  <a:lnTo>
                    <a:pt x="18" y="1557"/>
                  </a:lnTo>
                  <a:lnTo>
                    <a:pt x="4" y="1524"/>
                  </a:lnTo>
                  <a:lnTo>
                    <a:pt x="0" y="1490"/>
                  </a:lnTo>
                  <a:lnTo>
                    <a:pt x="4" y="1456"/>
                  </a:lnTo>
                  <a:lnTo>
                    <a:pt x="14" y="1424"/>
                  </a:lnTo>
                  <a:lnTo>
                    <a:pt x="31" y="1393"/>
                  </a:lnTo>
                  <a:lnTo>
                    <a:pt x="56" y="1366"/>
                  </a:lnTo>
                  <a:lnTo>
                    <a:pt x="698" y="820"/>
                  </a:lnTo>
                  <a:lnTo>
                    <a:pt x="56" y="276"/>
                  </a:lnTo>
                  <a:lnTo>
                    <a:pt x="31" y="249"/>
                  </a:lnTo>
                  <a:lnTo>
                    <a:pt x="14" y="219"/>
                  </a:lnTo>
                  <a:lnTo>
                    <a:pt x="4" y="187"/>
                  </a:lnTo>
                  <a:lnTo>
                    <a:pt x="0" y="152"/>
                  </a:lnTo>
                  <a:lnTo>
                    <a:pt x="4" y="118"/>
                  </a:lnTo>
                  <a:lnTo>
                    <a:pt x="18" y="86"/>
                  </a:lnTo>
                  <a:lnTo>
                    <a:pt x="38" y="55"/>
                  </a:lnTo>
                  <a:lnTo>
                    <a:pt x="63" y="31"/>
                  </a:lnTo>
                  <a:lnTo>
                    <a:pt x="94" y="13"/>
                  </a:lnTo>
                  <a:lnTo>
                    <a:pt x="128" y="2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Freeform 114">
              <a:extLst>
                <a:ext uri="{FF2B5EF4-FFF2-40B4-BE49-F238E27FC236}">
                  <a16:creationId xmlns:a16="http://schemas.microsoft.com/office/drawing/2014/main" id="{AB80E9BE-09C3-47D6-88CE-8AF04AB37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152063" y="4733925"/>
              <a:ext cx="871538" cy="1304925"/>
            </a:xfrm>
            <a:custGeom>
              <a:avLst/>
              <a:gdLst>
                <a:gd name="T0" fmla="*/ 936 w 1097"/>
                <a:gd name="T1" fmla="*/ 0 h 1644"/>
                <a:gd name="T2" fmla="*/ 970 w 1097"/>
                <a:gd name="T3" fmla="*/ 2 h 1644"/>
                <a:gd name="T4" fmla="*/ 1004 w 1097"/>
                <a:gd name="T5" fmla="*/ 13 h 1644"/>
                <a:gd name="T6" fmla="*/ 1035 w 1097"/>
                <a:gd name="T7" fmla="*/ 31 h 1644"/>
                <a:gd name="T8" fmla="*/ 1061 w 1097"/>
                <a:gd name="T9" fmla="*/ 55 h 1644"/>
                <a:gd name="T10" fmla="*/ 1080 w 1097"/>
                <a:gd name="T11" fmla="*/ 86 h 1644"/>
                <a:gd name="T12" fmla="*/ 1093 w 1097"/>
                <a:gd name="T13" fmla="*/ 118 h 1644"/>
                <a:gd name="T14" fmla="*/ 1097 w 1097"/>
                <a:gd name="T15" fmla="*/ 152 h 1644"/>
                <a:gd name="T16" fmla="*/ 1095 w 1097"/>
                <a:gd name="T17" fmla="*/ 187 h 1644"/>
                <a:gd name="T18" fmla="*/ 1086 w 1097"/>
                <a:gd name="T19" fmla="*/ 221 h 1644"/>
                <a:gd name="T20" fmla="*/ 1067 w 1097"/>
                <a:gd name="T21" fmla="*/ 251 h 1644"/>
                <a:gd name="T22" fmla="*/ 1042 w 1097"/>
                <a:gd name="T23" fmla="*/ 278 h 1644"/>
                <a:gd name="T24" fmla="*/ 401 w 1097"/>
                <a:gd name="T25" fmla="*/ 822 h 1644"/>
                <a:gd name="T26" fmla="*/ 1042 w 1097"/>
                <a:gd name="T27" fmla="*/ 1368 h 1644"/>
                <a:gd name="T28" fmla="*/ 1067 w 1097"/>
                <a:gd name="T29" fmla="*/ 1395 h 1644"/>
                <a:gd name="T30" fmla="*/ 1086 w 1097"/>
                <a:gd name="T31" fmla="*/ 1426 h 1644"/>
                <a:gd name="T32" fmla="*/ 1095 w 1097"/>
                <a:gd name="T33" fmla="*/ 1458 h 1644"/>
                <a:gd name="T34" fmla="*/ 1097 w 1097"/>
                <a:gd name="T35" fmla="*/ 1492 h 1644"/>
                <a:gd name="T36" fmla="*/ 1093 w 1097"/>
                <a:gd name="T37" fmla="*/ 1526 h 1644"/>
                <a:gd name="T38" fmla="*/ 1080 w 1097"/>
                <a:gd name="T39" fmla="*/ 1559 h 1644"/>
                <a:gd name="T40" fmla="*/ 1061 w 1097"/>
                <a:gd name="T41" fmla="*/ 1589 h 1644"/>
                <a:gd name="T42" fmla="*/ 1035 w 1097"/>
                <a:gd name="T43" fmla="*/ 1614 h 1644"/>
                <a:gd name="T44" fmla="*/ 1006 w 1097"/>
                <a:gd name="T45" fmla="*/ 1631 h 1644"/>
                <a:gd name="T46" fmla="*/ 976 w 1097"/>
                <a:gd name="T47" fmla="*/ 1641 h 1644"/>
                <a:gd name="T48" fmla="*/ 941 w 1097"/>
                <a:gd name="T49" fmla="*/ 1644 h 1644"/>
                <a:gd name="T50" fmla="*/ 905 w 1097"/>
                <a:gd name="T51" fmla="*/ 1641 h 1644"/>
                <a:gd name="T52" fmla="*/ 871 w 1097"/>
                <a:gd name="T53" fmla="*/ 1629 h 1644"/>
                <a:gd name="T54" fmla="*/ 841 w 1097"/>
                <a:gd name="T55" fmla="*/ 1608 h 1644"/>
                <a:gd name="T56" fmla="*/ 55 w 1097"/>
                <a:gd name="T57" fmla="*/ 940 h 1644"/>
                <a:gd name="T58" fmla="*/ 32 w 1097"/>
                <a:gd name="T59" fmla="*/ 916 h 1644"/>
                <a:gd name="T60" fmla="*/ 15 w 1097"/>
                <a:gd name="T61" fmla="*/ 887 h 1644"/>
                <a:gd name="T62" fmla="*/ 4 w 1097"/>
                <a:gd name="T63" fmla="*/ 855 h 1644"/>
                <a:gd name="T64" fmla="*/ 0 w 1097"/>
                <a:gd name="T65" fmla="*/ 820 h 1644"/>
                <a:gd name="T66" fmla="*/ 4 w 1097"/>
                <a:gd name="T67" fmla="*/ 786 h 1644"/>
                <a:gd name="T68" fmla="*/ 15 w 1097"/>
                <a:gd name="T69" fmla="*/ 754 h 1644"/>
                <a:gd name="T70" fmla="*/ 32 w 1097"/>
                <a:gd name="T71" fmla="*/ 725 h 1644"/>
                <a:gd name="T72" fmla="*/ 55 w 1097"/>
                <a:gd name="T73" fmla="*/ 700 h 1644"/>
                <a:gd name="T74" fmla="*/ 839 w 1097"/>
                <a:gd name="T75" fmla="*/ 38 h 1644"/>
                <a:gd name="T76" fmla="*/ 869 w 1097"/>
                <a:gd name="T77" fmla="*/ 17 h 1644"/>
                <a:gd name="T78" fmla="*/ 901 w 1097"/>
                <a:gd name="T79" fmla="*/ 4 h 1644"/>
                <a:gd name="T80" fmla="*/ 936 w 1097"/>
                <a:gd name="T81" fmla="*/ 0 h 1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97" h="1644">
                  <a:moveTo>
                    <a:pt x="936" y="0"/>
                  </a:moveTo>
                  <a:lnTo>
                    <a:pt x="970" y="2"/>
                  </a:lnTo>
                  <a:lnTo>
                    <a:pt x="1004" y="13"/>
                  </a:lnTo>
                  <a:lnTo>
                    <a:pt x="1035" y="31"/>
                  </a:lnTo>
                  <a:lnTo>
                    <a:pt x="1061" y="55"/>
                  </a:lnTo>
                  <a:lnTo>
                    <a:pt x="1080" y="86"/>
                  </a:lnTo>
                  <a:lnTo>
                    <a:pt x="1093" y="118"/>
                  </a:lnTo>
                  <a:lnTo>
                    <a:pt x="1097" y="152"/>
                  </a:lnTo>
                  <a:lnTo>
                    <a:pt x="1095" y="187"/>
                  </a:lnTo>
                  <a:lnTo>
                    <a:pt x="1086" y="221"/>
                  </a:lnTo>
                  <a:lnTo>
                    <a:pt x="1067" y="251"/>
                  </a:lnTo>
                  <a:lnTo>
                    <a:pt x="1042" y="278"/>
                  </a:lnTo>
                  <a:lnTo>
                    <a:pt x="401" y="822"/>
                  </a:lnTo>
                  <a:lnTo>
                    <a:pt x="1042" y="1368"/>
                  </a:lnTo>
                  <a:lnTo>
                    <a:pt x="1067" y="1395"/>
                  </a:lnTo>
                  <a:lnTo>
                    <a:pt x="1086" y="1426"/>
                  </a:lnTo>
                  <a:lnTo>
                    <a:pt x="1095" y="1458"/>
                  </a:lnTo>
                  <a:lnTo>
                    <a:pt x="1097" y="1492"/>
                  </a:lnTo>
                  <a:lnTo>
                    <a:pt x="1093" y="1526"/>
                  </a:lnTo>
                  <a:lnTo>
                    <a:pt x="1080" y="1559"/>
                  </a:lnTo>
                  <a:lnTo>
                    <a:pt x="1061" y="1589"/>
                  </a:lnTo>
                  <a:lnTo>
                    <a:pt x="1035" y="1614"/>
                  </a:lnTo>
                  <a:lnTo>
                    <a:pt x="1006" y="1631"/>
                  </a:lnTo>
                  <a:lnTo>
                    <a:pt x="976" y="1641"/>
                  </a:lnTo>
                  <a:lnTo>
                    <a:pt x="941" y="1644"/>
                  </a:lnTo>
                  <a:lnTo>
                    <a:pt x="905" y="1641"/>
                  </a:lnTo>
                  <a:lnTo>
                    <a:pt x="871" y="1629"/>
                  </a:lnTo>
                  <a:lnTo>
                    <a:pt x="841" y="1608"/>
                  </a:lnTo>
                  <a:lnTo>
                    <a:pt x="55" y="940"/>
                  </a:lnTo>
                  <a:lnTo>
                    <a:pt x="32" y="916"/>
                  </a:lnTo>
                  <a:lnTo>
                    <a:pt x="15" y="887"/>
                  </a:lnTo>
                  <a:lnTo>
                    <a:pt x="4" y="855"/>
                  </a:lnTo>
                  <a:lnTo>
                    <a:pt x="0" y="820"/>
                  </a:lnTo>
                  <a:lnTo>
                    <a:pt x="4" y="786"/>
                  </a:lnTo>
                  <a:lnTo>
                    <a:pt x="15" y="754"/>
                  </a:lnTo>
                  <a:lnTo>
                    <a:pt x="32" y="725"/>
                  </a:lnTo>
                  <a:lnTo>
                    <a:pt x="55" y="700"/>
                  </a:lnTo>
                  <a:lnTo>
                    <a:pt x="839" y="38"/>
                  </a:lnTo>
                  <a:lnTo>
                    <a:pt x="869" y="17"/>
                  </a:lnTo>
                  <a:lnTo>
                    <a:pt x="901" y="4"/>
                  </a:lnTo>
                  <a:lnTo>
                    <a:pt x="9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Freeform 115">
              <a:extLst>
                <a:ext uri="{FF2B5EF4-FFF2-40B4-BE49-F238E27FC236}">
                  <a16:creationId xmlns:a16="http://schemas.microsoft.com/office/drawing/2014/main" id="{BEC3D190-921D-4309-A6B1-FA5F535D9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-9163051" y="4603750"/>
              <a:ext cx="776288" cy="1568450"/>
            </a:xfrm>
            <a:custGeom>
              <a:avLst/>
              <a:gdLst>
                <a:gd name="T0" fmla="*/ 810 w 977"/>
                <a:gd name="T1" fmla="*/ 0 h 1975"/>
                <a:gd name="T2" fmla="*/ 844 w 977"/>
                <a:gd name="T3" fmla="*/ 0 h 1975"/>
                <a:gd name="T4" fmla="*/ 878 w 977"/>
                <a:gd name="T5" fmla="*/ 9 h 1975"/>
                <a:gd name="T6" fmla="*/ 911 w 977"/>
                <a:gd name="T7" fmla="*/ 26 h 1975"/>
                <a:gd name="T8" fmla="*/ 937 w 977"/>
                <a:gd name="T9" fmla="*/ 49 h 1975"/>
                <a:gd name="T10" fmla="*/ 958 w 977"/>
                <a:gd name="T11" fmla="*/ 78 h 1975"/>
                <a:gd name="T12" fmla="*/ 971 w 977"/>
                <a:gd name="T13" fmla="*/ 110 h 1975"/>
                <a:gd name="T14" fmla="*/ 977 w 977"/>
                <a:gd name="T15" fmla="*/ 142 h 1975"/>
                <a:gd name="T16" fmla="*/ 975 w 977"/>
                <a:gd name="T17" fmla="*/ 178 h 1975"/>
                <a:gd name="T18" fmla="*/ 966 w 977"/>
                <a:gd name="T19" fmla="*/ 213 h 1975"/>
                <a:gd name="T20" fmla="*/ 302 w 977"/>
                <a:gd name="T21" fmla="*/ 1876 h 1975"/>
                <a:gd name="T22" fmla="*/ 283 w 977"/>
                <a:gd name="T23" fmla="*/ 1910 h 1975"/>
                <a:gd name="T24" fmla="*/ 258 w 977"/>
                <a:gd name="T25" fmla="*/ 1937 h 1975"/>
                <a:gd name="T26" fmla="*/ 226 w 977"/>
                <a:gd name="T27" fmla="*/ 1958 h 1975"/>
                <a:gd name="T28" fmla="*/ 192 w 977"/>
                <a:gd name="T29" fmla="*/ 1969 h 1975"/>
                <a:gd name="T30" fmla="*/ 156 w 977"/>
                <a:gd name="T31" fmla="*/ 1975 h 1975"/>
                <a:gd name="T32" fmla="*/ 127 w 977"/>
                <a:gd name="T33" fmla="*/ 1971 h 1975"/>
                <a:gd name="T34" fmla="*/ 99 w 977"/>
                <a:gd name="T35" fmla="*/ 1963 h 1975"/>
                <a:gd name="T36" fmla="*/ 66 w 977"/>
                <a:gd name="T37" fmla="*/ 1946 h 1975"/>
                <a:gd name="T38" fmla="*/ 40 w 977"/>
                <a:gd name="T39" fmla="*/ 1922 h 1975"/>
                <a:gd name="T40" fmla="*/ 19 w 977"/>
                <a:gd name="T41" fmla="*/ 1895 h 1975"/>
                <a:gd name="T42" fmla="*/ 5 w 977"/>
                <a:gd name="T43" fmla="*/ 1863 h 1975"/>
                <a:gd name="T44" fmla="*/ 0 w 977"/>
                <a:gd name="T45" fmla="*/ 1828 h 1975"/>
                <a:gd name="T46" fmla="*/ 2 w 977"/>
                <a:gd name="T47" fmla="*/ 1794 h 1975"/>
                <a:gd name="T48" fmla="*/ 11 w 977"/>
                <a:gd name="T49" fmla="*/ 1760 h 1975"/>
                <a:gd name="T50" fmla="*/ 675 w 977"/>
                <a:gd name="T51" fmla="*/ 97 h 1975"/>
                <a:gd name="T52" fmla="*/ 692 w 977"/>
                <a:gd name="T53" fmla="*/ 64 h 1975"/>
                <a:gd name="T54" fmla="*/ 715 w 977"/>
                <a:gd name="T55" fmla="*/ 38 h 1975"/>
                <a:gd name="T56" fmla="*/ 743 w 977"/>
                <a:gd name="T57" fmla="*/ 19 h 1975"/>
                <a:gd name="T58" fmla="*/ 776 w 977"/>
                <a:gd name="T59" fmla="*/ 5 h 1975"/>
                <a:gd name="T60" fmla="*/ 810 w 977"/>
                <a:gd name="T61" fmla="*/ 0 h 1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77" h="1975">
                  <a:moveTo>
                    <a:pt x="810" y="0"/>
                  </a:moveTo>
                  <a:lnTo>
                    <a:pt x="844" y="0"/>
                  </a:lnTo>
                  <a:lnTo>
                    <a:pt x="878" y="9"/>
                  </a:lnTo>
                  <a:lnTo>
                    <a:pt x="911" y="26"/>
                  </a:lnTo>
                  <a:lnTo>
                    <a:pt x="937" y="49"/>
                  </a:lnTo>
                  <a:lnTo>
                    <a:pt x="958" y="78"/>
                  </a:lnTo>
                  <a:lnTo>
                    <a:pt x="971" y="110"/>
                  </a:lnTo>
                  <a:lnTo>
                    <a:pt x="977" y="142"/>
                  </a:lnTo>
                  <a:lnTo>
                    <a:pt x="975" y="178"/>
                  </a:lnTo>
                  <a:lnTo>
                    <a:pt x="966" y="213"/>
                  </a:lnTo>
                  <a:lnTo>
                    <a:pt x="302" y="1876"/>
                  </a:lnTo>
                  <a:lnTo>
                    <a:pt x="283" y="1910"/>
                  </a:lnTo>
                  <a:lnTo>
                    <a:pt x="258" y="1937"/>
                  </a:lnTo>
                  <a:lnTo>
                    <a:pt x="226" y="1958"/>
                  </a:lnTo>
                  <a:lnTo>
                    <a:pt x="192" y="1969"/>
                  </a:lnTo>
                  <a:lnTo>
                    <a:pt x="156" y="1975"/>
                  </a:lnTo>
                  <a:lnTo>
                    <a:pt x="127" y="1971"/>
                  </a:lnTo>
                  <a:lnTo>
                    <a:pt x="99" y="1963"/>
                  </a:lnTo>
                  <a:lnTo>
                    <a:pt x="66" y="1946"/>
                  </a:lnTo>
                  <a:lnTo>
                    <a:pt x="40" y="1922"/>
                  </a:lnTo>
                  <a:lnTo>
                    <a:pt x="19" y="1895"/>
                  </a:lnTo>
                  <a:lnTo>
                    <a:pt x="5" y="1863"/>
                  </a:lnTo>
                  <a:lnTo>
                    <a:pt x="0" y="1828"/>
                  </a:lnTo>
                  <a:lnTo>
                    <a:pt x="2" y="1794"/>
                  </a:lnTo>
                  <a:lnTo>
                    <a:pt x="11" y="1760"/>
                  </a:lnTo>
                  <a:lnTo>
                    <a:pt x="675" y="97"/>
                  </a:lnTo>
                  <a:lnTo>
                    <a:pt x="692" y="64"/>
                  </a:lnTo>
                  <a:lnTo>
                    <a:pt x="715" y="38"/>
                  </a:lnTo>
                  <a:lnTo>
                    <a:pt x="743" y="19"/>
                  </a:lnTo>
                  <a:lnTo>
                    <a:pt x="776" y="5"/>
                  </a:lnTo>
                  <a:lnTo>
                    <a:pt x="8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8F3374C-60D1-4E5A-AAF7-8FC1676A3920}"/>
              </a:ext>
            </a:extLst>
          </p:cNvPr>
          <p:cNvSpPr/>
          <p:nvPr/>
        </p:nvSpPr>
        <p:spPr>
          <a:xfrm>
            <a:off x="230379" y="56782"/>
            <a:ext cx="78348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panose="020B0503030403020204" pitchFamily="34" charset="0"/>
                <a:ea typeface="+mn-ea"/>
                <a:cs typeface="+mn-cs"/>
              </a:rPr>
              <a:t>What are their roles?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source sans pro" panose="020B0503030403020204" pitchFamily="34" charset="0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25584D-79C9-470A-B61D-605C198F18BA}"/>
              </a:ext>
            </a:extLst>
          </p:cNvPr>
          <p:cNvSpPr/>
          <p:nvPr/>
        </p:nvSpPr>
        <p:spPr>
          <a:xfrm>
            <a:off x="5705335" y="1963353"/>
            <a:ext cx="13435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sng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panose="020B0503030403020204" pitchFamily="34" charset="0"/>
                <a:ea typeface="+mn-ea"/>
                <a:cs typeface="+mn-cs"/>
              </a:rPr>
              <a:t>ML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panose="020B0503030403020204" pitchFamily="34" charset="0"/>
                <a:ea typeface="+mn-ea"/>
                <a:cs typeface="+mn-cs"/>
              </a:rPr>
              <a:t> 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083613D-5BA3-476B-9440-8A1494327DB0}"/>
              </a:ext>
            </a:extLst>
          </p:cNvPr>
          <p:cNvSpPr/>
          <p:nvPr/>
        </p:nvSpPr>
        <p:spPr>
          <a:xfrm>
            <a:off x="8416053" y="2011768"/>
            <a:ext cx="3331366" cy="4256917"/>
          </a:xfrm>
          <a:prstGeom prst="rect">
            <a:avLst/>
          </a:prstGeom>
          <a:solidFill>
            <a:srgbClr val="00B0F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specific types of programming tasks related to artificial intelligence. 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Their goal is to develop programming systems that mimic brain functions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4A5F2E5-682C-4500-B005-02F76FB2C323}"/>
              </a:ext>
            </a:extLst>
          </p:cNvPr>
          <p:cNvGrpSpPr/>
          <p:nvPr/>
        </p:nvGrpSpPr>
        <p:grpSpPr>
          <a:xfrm>
            <a:off x="4727025" y="1746135"/>
            <a:ext cx="368235" cy="362346"/>
            <a:chOff x="-10966451" y="2368550"/>
            <a:chExt cx="4962525" cy="4883151"/>
          </a:xfrm>
          <a:solidFill>
            <a:schemeClr val="tx1"/>
          </a:solidFill>
        </p:grpSpPr>
        <p:sp>
          <p:nvSpPr>
            <p:cNvPr id="35" name="Freeform 69">
              <a:extLst>
                <a:ext uri="{FF2B5EF4-FFF2-40B4-BE49-F238E27FC236}">
                  <a16:creationId xmlns:a16="http://schemas.microsoft.com/office/drawing/2014/main" id="{1D9FE382-9CA7-4BFD-967A-EEBF0F3E888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66451" y="2368550"/>
              <a:ext cx="4198938" cy="4875213"/>
            </a:xfrm>
            <a:custGeom>
              <a:avLst/>
              <a:gdLst>
                <a:gd name="T0" fmla="*/ 2666 w 5291"/>
                <a:gd name="T1" fmla="*/ 0 h 6142"/>
                <a:gd name="T2" fmla="*/ 5195 w 5291"/>
                <a:gd name="T3" fmla="*/ 1050 h 6142"/>
                <a:gd name="T4" fmla="*/ 5254 w 5291"/>
                <a:gd name="T5" fmla="*/ 1092 h 6142"/>
                <a:gd name="T6" fmla="*/ 5287 w 5291"/>
                <a:gd name="T7" fmla="*/ 1157 h 6142"/>
                <a:gd name="T8" fmla="*/ 5291 w 5291"/>
                <a:gd name="T9" fmla="*/ 2214 h 6142"/>
                <a:gd name="T10" fmla="*/ 5270 w 5291"/>
                <a:gd name="T11" fmla="*/ 2294 h 6142"/>
                <a:gd name="T12" fmla="*/ 5213 w 5291"/>
                <a:gd name="T13" fmla="*/ 2349 h 6142"/>
                <a:gd name="T14" fmla="*/ 5135 w 5291"/>
                <a:gd name="T15" fmla="*/ 2372 h 6142"/>
                <a:gd name="T16" fmla="*/ 5055 w 5291"/>
                <a:gd name="T17" fmla="*/ 2349 h 6142"/>
                <a:gd name="T18" fmla="*/ 4998 w 5291"/>
                <a:gd name="T19" fmla="*/ 2294 h 6142"/>
                <a:gd name="T20" fmla="*/ 4977 w 5291"/>
                <a:gd name="T21" fmla="*/ 2214 h 6142"/>
                <a:gd name="T22" fmla="*/ 2645 w 5291"/>
                <a:gd name="T23" fmla="*/ 325 h 6142"/>
                <a:gd name="T24" fmla="*/ 314 w 5291"/>
                <a:gd name="T25" fmla="*/ 3494 h 6142"/>
                <a:gd name="T26" fmla="*/ 338 w 5291"/>
                <a:gd name="T27" fmla="*/ 3823 h 6142"/>
                <a:gd name="T28" fmla="*/ 405 w 5291"/>
                <a:gd name="T29" fmla="*/ 4139 h 6142"/>
                <a:gd name="T30" fmla="*/ 513 w 5291"/>
                <a:gd name="T31" fmla="*/ 4438 h 6142"/>
                <a:gd name="T32" fmla="*/ 660 w 5291"/>
                <a:gd name="T33" fmla="*/ 4716 h 6142"/>
                <a:gd name="T34" fmla="*/ 840 w 5291"/>
                <a:gd name="T35" fmla="*/ 4970 h 6142"/>
                <a:gd name="T36" fmla="*/ 1053 w 5291"/>
                <a:gd name="T37" fmla="*/ 5197 h 6142"/>
                <a:gd name="T38" fmla="*/ 1295 w 5291"/>
                <a:gd name="T39" fmla="*/ 5395 h 6142"/>
                <a:gd name="T40" fmla="*/ 1561 w 5291"/>
                <a:gd name="T41" fmla="*/ 5558 h 6142"/>
                <a:gd name="T42" fmla="*/ 1848 w 5291"/>
                <a:gd name="T43" fmla="*/ 5686 h 6142"/>
                <a:gd name="T44" fmla="*/ 2156 w 5291"/>
                <a:gd name="T45" fmla="*/ 5775 h 6142"/>
                <a:gd name="T46" fmla="*/ 2480 w 5291"/>
                <a:gd name="T47" fmla="*/ 5821 h 6142"/>
                <a:gd name="T48" fmla="*/ 2687 w 5291"/>
                <a:gd name="T49" fmla="*/ 5832 h 6142"/>
                <a:gd name="T50" fmla="*/ 2757 w 5291"/>
                <a:gd name="T51" fmla="*/ 5872 h 6142"/>
                <a:gd name="T52" fmla="*/ 2797 w 5291"/>
                <a:gd name="T53" fmla="*/ 5942 h 6142"/>
                <a:gd name="T54" fmla="*/ 2797 w 5291"/>
                <a:gd name="T55" fmla="*/ 6026 h 6142"/>
                <a:gd name="T56" fmla="*/ 2757 w 5291"/>
                <a:gd name="T57" fmla="*/ 6095 h 6142"/>
                <a:gd name="T58" fmla="*/ 2687 w 5291"/>
                <a:gd name="T59" fmla="*/ 6136 h 6142"/>
                <a:gd name="T60" fmla="*/ 2464 w 5291"/>
                <a:gd name="T61" fmla="*/ 6135 h 6142"/>
                <a:gd name="T62" fmla="*/ 2113 w 5291"/>
                <a:gd name="T63" fmla="*/ 6087 h 6142"/>
                <a:gd name="T64" fmla="*/ 1778 w 5291"/>
                <a:gd name="T65" fmla="*/ 5996 h 6142"/>
                <a:gd name="T66" fmla="*/ 1460 w 5291"/>
                <a:gd name="T67" fmla="*/ 5861 h 6142"/>
                <a:gd name="T68" fmla="*/ 1167 w 5291"/>
                <a:gd name="T69" fmla="*/ 5689 h 6142"/>
                <a:gd name="T70" fmla="*/ 899 w 5291"/>
                <a:gd name="T71" fmla="*/ 5482 h 6142"/>
                <a:gd name="T72" fmla="*/ 660 w 5291"/>
                <a:gd name="T73" fmla="*/ 5242 h 6142"/>
                <a:gd name="T74" fmla="*/ 452 w 5291"/>
                <a:gd name="T75" fmla="*/ 4974 h 6142"/>
                <a:gd name="T76" fmla="*/ 281 w 5291"/>
                <a:gd name="T77" fmla="*/ 4679 h 6142"/>
                <a:gd name="T78" fmla="*/ 146 w 5291"/>
                <a:gd name="T79" fmla="*/ 4364 h 6142"/>
                <a:gd name="T80" fmla="*/ 55 w 5291"/>
                <a:gd name="T81" fmla="*/ 4027 h 6142"/>
                <a:gd name="T82" fmla="*/ 7 w 5291"/>
                <a:gd name="T83" fmla="*/ 3675 h 6142"/>
                <a:gd name="T84" fmla="*/ 0 w 5291"/>
                <a:gd name="T85" fmla="*/ 1193 h 6142"/>
                <a:gd name="T86" fmla="*/ 17 w 5291"/>
                <a:gd name="T87" fmla="*/ 1122 h 6142"/>
                <a:gd name="T88" fmla="*/ 64 w 5291"/>
                <a:gd name="T89" fmla="*/ 1067 h 6142"/>
                <a:gd name="T90" fmla="*/ 2584 w 5291"/>
                <a:gd name="T91" fmla="*/ 10 h 6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291" h="6142">
                  <a:moveTo>
                    <a:pt x="2624" y="0"/>
                  </a:moveTo>
                  <a:lnTo>
                    <a:pt x="2666" y="0"/>
                  </a:lnTo>
                  <a:lnTo>
                    <a:pt x="2706" y="10"/>
                  </a:lnTo>
                  <a:lnTo>
                    <a:pt x="5195" y="1050"/>
                  </a:lnTo>
                  <a:lnTo>
                    <a:pt x="5228" y="1067"/>
                  </a:lnTo>
                  <a:lnTo>
                    <a:pt x="5254" y="1092"/>
                  </a:lnTo>
                  <a:lnTo>
                    <a:pt x="5273" y="1122"/>
                  </a:lnTo>
                  <a:lnTo>
                    <a:pt x="5287" y="1157"/>
                  </a:lnTo>
                  <a:lnTo>
                    <a:pt x="5291" y="1195"/>
                  </a:lnTo>
                  <a:lnTo>
                    <a:pt x="5291" y="2214"/>
                  </a:lnTo>
                  <a:lnTo>
                    <a:pt x="5287" y="2256"/>
                  </a:lnTo>
                  <a:lnTo>
                    <a:pt x="5270" y="2294"/>
                  </a:lnTo>
                  <a:lnTo>
                    <a:pt x="5245" y="2325"/>
                  </a:lnTo>
                  <a:lnTo>
                    <a:pt x="5213" y="2349"/>
                  </a:lnTo>
                  <a:lnTo>
                    <a:pt x="5176" y="2366"/>
                  </a:lnTo>
                  <a:lnTo>
                    <a:pt x="5135" y="2372"/>
                  </a:lnTo>
                  <a:lnTo>
                    <a:pt x="5093" y="2366"/>
                  </a:lnTo>
                  <a:lnTo>
                    <a:pt x="5055" y="2349"/>
                  </a:lnTo>
                  <a:lnTo>
                    <a:pt x="5022" y="2325"/>
                  </a:lnTo>
                  <a:lnTo>
                    <a:pt x="4998" y="2294"/>
                  </a:lnTo>
                  <a:lnTo>
                    <a:pt x="4982" y="2256"/>
                  </a:lnTo>
                  <a:lnTo>
                    <a:pt x="4977" y="2214"/>
                  </a:lnTo>
                  <a:lnTo>
                    <a:pt x="4977" y="1297"/>
                  </a:lnTo>
                  <a:lnTo>
                    <a:pt x="2645" y="325"/>
                  </a:lnTo>
                  <a:lnTo>
                    <a:pt x="314" y="1297"/>
                  </a:lnTo>
                  <a:lnTo>
                    <a:pt x="314" y="3494"/>
                  </a:lnTo>
                  <a:lnTo>
                    <a:pt x="319" y="3662"/>
                  </a:lnTo>
                  <a:lnTo>
                    <a:pt x="338" y="3823"/>
                  </a:lnTo>
                  <a:lnTo>
                    <a:pt x="365" y="3983"/>
                  </a:lnTo>
                  <a:lnTo>
                    <a:pt x="405" y="4139"/>
                  </a:lnTo>
                  <a:lnTo>
                    <a:pt x="454" y="4291"/>
                  </a:lnTo>
                  <a:lnTo>
                    <a:pt x="513" y="4438"/>
                  </a:lnTo>
                  <a:lnTo>
                    <a:pt x="582" y="4579"/>
                  </a:lnTo>
                  <a:lnTo>
                    <a:pt x="660" y="4716"/>
                  </a:lnTo>
                  <a:lnTo>
                    <a:pt x="745" y="4845"/>
                  </a:lnTo>
                  <a:lnTo>
                    <a:pt x="840" y="4970"/>
                  </a:lnTo>
                  <a:lnTo>
                    <a:pt x="943" y="5086"/>
                  </a:lnTo>
                  <a:lnTo>
                    <a:pt x="1053" y="5197"/>
                  </a:lnTo>
                  <a:lnTo>
                    <a:pt x="1171" y="5300"/>
                  </a:lnTo>
                  <a:lnTo>
                    <a:pt x="1295" y="5395"/>
                  </a:lnTo>
                  <a:lnTo>
                    <a:pt x="1424" y="5480"/>
                  </a:lnTo>
                  <a:lnTo>
                    <a:pt x="1561" y="5558"/>
                  </a:lnTo>
                  <a:lnTo>
                    <a:pt x="1702" y="5627"/>
                  </a:lnTo>
                  <a:lnTo>
                    <a:pt x="1848" y="5686"/>
                  </a:lnTo>
                  <a:lnTo>
                    <a:pt x="2000" y="5735"/>
                  </a:lnTo>
                  <a:lnTo>
                    <a:pt x="2156" y="5775"/>
                  </a:lnTo>
                  <a:lnTo>
                    <a:pt x="2316" y="5804"/>
                  </a:lnTo>
                  <a:lnTo>
                    <a:pt x="2480" y="5821"/>
                  </a:lnTo>
                  <a:lnTo>
                    <a:pt x="2645" y="5826"/>
                  </a:lnTo>
                  <a:lnTo>
                    <a:pt x="2687" y="5832"/>
                  </a:lnTo>
                  <a:lnTo>
                    <a:pt x="2725" y="5847"/>
                  </a:lnTo>
                  <a:lnTo>
                    <a:pt x="2757" y="5872"/>
                  </a:lnTo>
                  <a:lnTo>
                    <a:pt x="2782" y="5904"/>
                  </a:lnTo>
                  <a:lnTo>
                    <a:pt x="2797" y="5942"/>
                  </a:lnTo>
                  <a:lnTo>
                    <a:pt x="2803" y="5984"/>
                  </a:lnTo>
                  <a:lnTo>
                    <a:pt x="2797" y="6026"/>
                  </a:lnTo>
                  <a:lnTo>
                    <a:pt x="2782" y="6064"/>
                  </a:lnTo>
                  <a:lnTo>
                    <a:pt x="2757" y="6095"/>
                  </a:lnTo>
                  <a:lnTo>
                    <a:pt x="2725" y="6119"/>
                  </a:lnTo>
                  <a:lnTo>
                    <a:pt x="2687" y="6136"/>
                  </a:lnTo>
                  <a:lnTo>
                    <a:pt x="2645" y="6142"/>
                  </a:lnTo>
                  <a:lnTo>
                    <a:pt x="2464" y="6135"/>
                  </a:lnTo>
                  <a:lnTo>
                    <a:pt x="2288" y="6117"/>
                  </a:lnTo>
                  <a:lnTo>
                    <a:pt x="2113" y="6087"/>
                  </a:lnTo>
                  <a:lnTo>
                    <a:pt x="1943" y="6047"/>
                  </a:lnTo>
                  <a:lnTo>
                    <a:pt x="1778" y="5996"/>
                  </a:lnTo>
                  <a:lnTo>
                    <a:pt x="1616" y="5933"/>
                  </a:lnTo>
                  <a:lnTo>
                    <a:pt x="1460" y="5861"/>
                  </a:lnTo>
                  <a:lnTo>
                    <a:pt x="1312" y="5779"/>
                  </a:lnTo>
                  <a:lnTo>
                    <a:pt x="1167" y="5689"/>
                  </a:lnTo>
                  <a:lnTo>
                    <a:pt x="1030" y="5589"/>
                  </a:lnTo>
                  <a:lnTo>
                    <a:pt x="899" y="5482"/>
                  </a:lnTo>
                  <a:lnTo>
                    <a:pt x="776" y="5366"/>
                  </a:lnTo>
                  <a:lnTo>
                    <a:pt x="660" y="5242"/>
                  </a:lnTo>
                  <a:lnTo>
                    <a:pt x="551" y="5111"/>
                  </a:lnTo>
                  <a:lnTo>
                    <a:pt x="452" y="4974"/>
                  </a:lnTo>
                  <a:lnTo>
                    <a:pt x="361" y="4830"/>
                  </a:lnTo>
                  <a:lnTo>
                    <a:pt x="281" y="4679"/>
                  </a:lnTo>
                  <a:lnTo>
                    <a:pt x="209" y="4523"/>
                  </a:lnTo>
                  <a:lnTo>
                    <a:pt x="146" y="4364"/>
                  </a:lnTo>
                  <a:lnTo>
                    <a:pt x="95" y="4198"/>
                  </a:lnTo>
                  <a:lnTo>
                    <a:pt x="55" y="4027"/>
                  </a:lnTo>
                  <a:lnTo>
                    <a:pt x="24" y="3854"/>
                  </a:lnTo>
                  <a:lnTo>
                    <a:pt x="7" y="3675"/>
                  </a:lnTo>
                  <a:lnTo>
                    <a:pt x="0" y="3494"/>
                  </a:lnTo>
                  <a:lnTo>
                    <a:pt x="0" y="1193"/>
                  </a:lnTo>
                  <a:lnTo>
                    <a:pt x="5" y="1157"/>
                  </a:lnTo>
                  <a:lnTo>
                    <a:pt x="17" y="1122"/>
                  </a:lnTo>
                  <a:lnTo>
                    <a:pt x="38" y="1092"/>
                  </a:lnTo>
                  <a:lnTo>
                    <a:pt x="64" y="1067"/>
                  </a:lnTo>
                  <a:lnTo>
                    <a:pt x="97" y="1048"/>
                  </a:lnTo>
                  <a:lnTo>
                    <a:pt x="2584" y="10"/>
                  </a:lnTo>
                  <a:lnTo>
                    <a:pt x="26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 70">
              <a:extLst>
                <a:ext uri="{FF2B5EF4-FFF2-40B4-BE49-F238E27FC236}">
                  <a16:creationId xmlns:a16="http://schemas.microsoft.com/office/drawing/2014/main" id="{3E44AB26-594B-43CB-AB00-BC8AFFC0E5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147051" y="5110163"/>
              <a:ext cx="1300163" cy="1300163"/>
            </a:xfrm>
            <a:custGeom>
              <a:avLst/>
              <a:gdLst>
                <a:gd name="T0" fmla="*/ 744 w 1638"/>
                <a:gd name="T1" fmla="*/ 320 h 1638"/>
                <a:gd name="T2" fmla="*/ 607 w 1638"/>
                <a:gd name="T3" fmla="*/ 360 h 1638"/>
                <a:gd name="T4" fmla="*/ 487 w 1638"/>
                <a:gd name="T5" fmla="*/ 438 h 1638"/>
                <a:gd name="T6" fmla="*/ 396 w 1638"/>
                <a:gd name="T7" fmla="*/ 544 h 1638"/>
                <a:gd name="T8" fmla="*/ 335 w 1638"/>
                <a:gd name="T9" fmla="*/ 674 h 1638"/>
                <a:gd name="T10" fmla="*/ 314 w 1638"/>
                <a:gd name="T11" fmla="*/ 818 h 1638"/>
                <a:gd name="T12" fmla="*/ 335 w 1638"/>
                <a:gd name="T13" fmla="*/ 965 h 1638"/>
                <a:gd name="T14" fmla="*/ 396 w 1638"/>
                <a:gd name="T15" fmla="*/ 1092 h 1638"/>
                <a:gd name="T16" fmla="*/ 487 w 1638"/>
                <a:gd name="T17" fmla="*/ 1199 h 1638"/>
                <a:gd name="T18" fmla="*/ 607 w 1638"/>
                <a:gd name="T19" fmla="*/ 1277 h 1638"/>
                <a:gd name="T20" fmla="*/ 744 w 1638"/>
                <a:gd name="T21" fmla="*/ 1317 h 1638"/>
                <a:gd name="T22" fmla="*/ 892 w 1638"/>
                <a:gd name="T23" fmla="*/ 1317 h 1638"/>
                <a:gd name="T24" fmla="*/ 1031 w 1638"/>
                <a:gd name="T25" fmla="*/ 1277 h 1638"/>
                <a:gd name="T26" fmla="*/ 1149 w 1638"/>
                <a:gd name="T27" fmla="*/ 1199 h 1638"/>
                <a:gd name="T28" fmla="*/ 1242 w 1638"/>
                <a:gd name="T29" fmla="*/ 1092 h 1638"/>
                <a:gd name="T30" fmla="*/ 1301 w 1638"/>
                <a:gd name="T31" fmla="*/ 965 h 1638"/>
                <a:gd name="T32" fmla="*/ 1324 w 1638"/>
                <a:gd name="T33" fmla="*/ 818 h 1638"/>
                <a:gd name="T34" fmla="*/ 1301 w 1638"/>
                <a:gd name="T35" fmla="*/ 674 h 1638"/>
                <a:gd name="T36" fmla="*/ 1242 w 1638"/>
                <a:gd name="T37" fmla="*/ 544 h 1638"/>
                <a:gd name="T38" fmla="*/ 1149 w 1638"/>
                <a:gd name="T39" fmla="*/ 438 h 1638"/>
                <a:gd name="T40" fmla="*/ 1031 w 1638"/>
                <a:gd name="T41" fmla="*/ 360 h 1638"/>
                <a:gd name="T42" fmla="*/ 892 w 1638"/>
                <a:gd name="T43" fmla="*/ 320 h 1638"/>
                <a:gd name="T44" fmla="*/ 818 w 1638"/>
                <a:gd name="T45" fmla="*/ 0 h 1638"/>
                <a:gd name="T46" fmla="*/ 1006 w 1638"/>
                <a:gd name="T47" fmla="*/ 23 h 1638"/>
                <a:gd name="T48" fmla="*/ 1178 w 1638"/>
                <a:gd name="T49" fmla="*/ 84 h 1638"/>
                <a:gd name="T50" fmla="*/ 1330 w 1638"/>
                <a:gd name="T51" fmla="*/ 181 h 1638"/>
                <a:gd name="T52" fmla="*/ 1457 w 1638"/>
                <a:gd name="T53" fmla="*/ 309 h 1638"/>
                <a:gd name="T54" fmla="*/ 1554 w 1638"/>
                <a:gd name="T55" fmla="*/ 459 h 1638"/>
                <a:gd name="T56" fmla="*/ 1615 w 1638"/>
                <a:gd name="T57" fmla="*/ 632 h 1638"/>
                <a:gd name="T58" fmla="*/ 1638 w 1638"/>
                <a:gd name="T59" fmla="*/ 820 h 1638"/>
                <a:gd name="T60" fmla="*/ 1615 w 1638"/>
                <a:gd name="T61" fmla="*/ 1007 h 1638"/>
                <a:gd name="T62" fmla="*/ 1554 w 1638"/>
                <a:gd name="T63" fmla="*/ 1180 h 1638"/>
                <a:gd name="T64" fmla="*/ 1457 w 1638"/>
                <a:gd name="T65" fmla="*/ 1332 h 1638"/>
                <a:gd name="T66" fmla="*/ 1330 w 1638"/>
                <a:gd name="T67" fmla="*/ 1459 h 1638"/>
                <a:gd name="T68" fmla="*/ 1178 w 1638"/>
                <a:gd name="T69" fmla="*/ 1555 h 1638"/>
                <a:gd name="T70" fmla="*/ 1006 w 1638"/>
                <a:gd name="T71" fmla="*/ 1617 h 1638"/>
                <a:gd name="T72" fmla="*/ 818 w 1638"/>
                <a:gd name="T73" fmla="*/ 1638 h 1638"/>
                <a:gd name="T74" fmla="*/ 632 w 1638"/>
                <a:gd name="T75" fmla="*/ 1617 h 1638"/>
                <a:gd name="T76" fmla="*/ 459 w 1638"/>
                <a:gd name="T77" fmla="*/ 1555 h 1638"/>
                <a:gd name="T78" fmla="*/ 306 w 1638"/>
                <a:gd name="T79" fmla="*/ 1459 h 1638"/>
                <a:gd name="T80" fmla="*/ 179 w 1638"/>
                <a:gd name="T81" fmla="*/ 1332 h 1638"/>
                <a:gd name="T82" fmla="*/ 84 w 1638"/>
                <a:gd name="T83" fmla="*/ 1180 h 1638"/>
                <a:gd name="T84" fmla="*/ 21 w 1638"/>
                <a:gd name="T85" fmla="*/ 1007 h 1638"/>
                <a:gd name="T86" fmla="*/ 0 w 1638"/>
                <a:gd name="T87" fmla="*/ 820 h 1638"/>
                <a:gd name="T88" fmla="*/ 21 w 1638"/>
                <a:gd name="T89" fmla="*/ 632 h 1638"/>
                <a:gd name="T90" fmla="*/ 84 w 1638"/>
                <a:gd name="T91" fmla="*/ 459 h 1638"/>
                <a:gd name="T92" fmla="*/ 181 w 1638"/>
                <a:gd name="T93" fmla="*/ 309 h 1638"/>
                <a:gd name="T94" fmla="*/ 306 w 1638"/>
                <a:gd name="T95" fmla="*/ 181 h 1638"/>
                <a:gd name="T96" fmla="*/ 459 w 1638"/>
                <a:gd name="T97" fmla="*/ 84 h 1638"/>
                <a:gd name="T98" fmla="*/ 632 w 1638"/>
                <a:gd name="T99" fmla="*/ 23 h 1638"/>
                <a:gd name="T100" fmla="*/ 818 w 1638"/>
                <a:gd name="T101" fmla="*/ 0 h 1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38" h="1638">
                  <a:moveTo>
                    <a:pt x="818" y="314"/>
                  </a:moveTo>
                  <a:lnTo>
                    <a:pt x="744" y="320"/>
                  </a:lnTo>
                  <a:lnTo>
                    <a:pt x="674" y="335"/>
                  </a:lnTo>
                  <a:lnTo>
                    <a:pt x="607" y="360"/>
                  </a:lnTo>
                  <a:lnTo>
                    <a:pt x="544" y="396"/>
                  </a:lnTo>
                  <a:lnTo>
                    <a:pt x="487" y="438"/>
                  </a:lnTo>
                  <a:lnTo>
                    <a:pt x="438" y="487"/>
                  </a:lnTo>
                  <a:lnTo>
                    <a:pt x="396" y="544"/>
                  </a:lnTo>
                  <a:lnTo>
                    <a:pt x="362" y="605"/>
                  </a:lnTo>
                  <a:lnTo>
                    <a:pt x="335" y="674"/>
                  </a:lnTo>
                  <a:lnTo>
                    <a:pt x="320" y="744"/>
                  </a:lnTo>
                  <a:lnTo>
                    <a:pt x="314" y="818"/>
                  </a:lnTo>
                  <a:lnTo>
                    <a:pt x="320" y="893"/>
                  </a:lnTo>
                  <a:lnTo>
                    <a:pt x="335" y="965"/>
                  </a:lnTo>
                  <a:lnTo>
                    <a:pt x="362" y="1031"/>
                  </a:lnTo>
                  <a:lnTo>
                    <a:pt x="396" y="1092"/>
                  </a:lnTo>
                  <a:lnTo>
                    <a:pt x="438" y="1149"/>
                  </a:lnTo>
                  <a:lnTo>
                    <a:pt x="487" y="1199"/>
                  </a:lnTo>
                  <a:lnTo>
                    <a:pt x="544" y="1243"/>
                  </a:lnTo>
                  <a:lnTo>
                    <a:pt x="607" y="1277"/>
                  </a:lnTo>
                  <a:lnTo>
                    <a:pt x="674" y="1302"/>
                  </a:lnTo>
                  <a:lnTo>
                    <a:pt x="744" y="1317"/>
                  </a:lnTo>
                  <a:lnTo>
                    <a:pt x="818" y="1322"/>
                  </a:lnTo>
                  <a:lnTo>
                    <a:pt x="892" y="1317"/>
                  </a:lnTo>
                  <a:lnTo>
                    <a:pt x="965" y="1302"/>
                  </a:lnTo>
                  <a:lnTo>
                    <a:pt x="1031" y="1277"/>
                  </a:lnTo>
                  <a:lnTo>
                    <a:pt x="1094" y="1243"/>
                  </a:lnTo>
                  <a:lnTo>
                    <a:pt x="1149" y="1199"/>
                  </a:lnTo>
                  <a:lnTo>
                    <a:pt x="1198" y="1149"/>
                  </a:lnTo>
                  <a:lnTo>
                    <a:pt x="1242" y="1092"/>
                  </a:lnTo>
                  <a:lnTo>
                    <a:pt x="1276" y="1031"/>
                  </a:lnTo>
                  <a:lnTo>
                    <a:pt x="1301" y="965"/>
                  </a:lnTo>
                  <a:lnTo>
                    <a:pt x="1318" y="893"/>
                  </a:lnTo>
                  <a:lnTo>
                    <a:pt x="1324" y="818"/>
                  </a:lnTo>
                  <a:lnTo>
                    <a:pt x="1318" y="744"/>
                  </a:lnTo>
                  <a:lnTo>
                    <a:pt x="1301" y="674"/>
                  </a:lnTo>
                  <a:lnTo>
                    <a:pt x="1276" y="605"/>
                  </a:lnTo>
                  <a:lnTo>
                    <a:pt x="1242" y="544"/>
                  </a:lnTo>
                  <a:lnTo>
                    <a:pt x="1198" y="487"/>
                  </a:lnTo>
                  <a:lnTo>
                    <a:pt x="1149" y="438"/>
                  </a:lnTo>
                  <a:lnTo>
                    <a:pt x="1094" y="396"/>
                  </a:lnTo>
                  <a:lnTo>
                    <a:pt x="1031" y="360"/>
                  </a:lnTo>
                  <a:lnTo>
                    <a:pt x="965" y="335"/>
                  </a:lnTo>
                  <a:lnTo>
                    <a:pt x="892" y="320"/>
                  </a:lnTo>
                  <a:lnTo>
                    <a:pt x="818" y="314"/>
                  </a:lnTo>
                  <a:close/>
                  <a:moveTo>
                    <a:pt x="818" y="0"/>
                  </a:moveTo>
                  <a:lnTo>
                    <a:pt x="913" y="6"/>
                  </a:lnTo>
                  <a:lnTo>
                    <a:pt x="1006" y="23"/>
                  </a:lnTo>
                  <a:lnTo>
                    <a:pt x="1094" y="48"/>
                  </a:lnTo>
                  <a:lnTo>
                    <a:pt x="1178" y="84"/>
                  </a:lnTo>
                  <a:lnTo>
                    <a:pt x="1257" y="128"/>
                  </a:lnTo>
                  <a:lnTo>
                    <a:pt x="1330" y="181"/>
                  </a:lnTo>
                  <a:lnTo>
                    <a:pt x="1396" y="240"/>
                  </a:lnTo>
                  <a:lnTo>
                    <a:pt x="1457" y="309"/>
                  </a:lnTo>
                  <a:lnTo>
                    <a:pt x="1508" y="381"/>
                  </a:lnTo>
                  <a:lnTo>
                    <a:pt x="1554" y="459"/>
                  </a:lnTo>
                  <a:lnTo>
                    <a:pt x="1588" y="544"/>
                  </a:lnTo>
                  <a:lnTo>
                    <a:pt x="1615" y="632"/>
                  </a:lnTo>
                  <a:lnTo>
                    <a:pt x="1632" y="725"/>
                  </a:lnTo>
                  <a:lnTo>
                    <a:pt x="1638" y="820"/>
                  </a:lnTo>
                  <a:lnTo>
                    <a:pt x="1632" y="915"/>
                  </a:lnTo>
                  <a:lnTo>
                    <a:pt x="1615" y="1007"/>
                  </a:lnTo>
                  <a:lnTo>
                    <a:pt x="1588" y="1096"/>
                  </a:lnTo>
                  <a:lnTo>
                    <a:pt x="1554" y="1180"/>
                  </a:lnTo>
                  <a:lnTo>
                    <a:pt x="1508" y="1258"/>
                  </a:lnTo>
                  <a:lnTo>
                    <a:pt x="1457" y="1332"/>
                  </a:lnTo>
                  <a:lnTo>
                    <a:pt x="1396" y="1399"/>
                  </a:lnTo>
                  <a:lnTo>
                    <a:pt x="1330" y="1459"/>
                  </a:lnTo>
                  <a:lnTo>
                    <a:pt x="1257" y="1511"/>
                  </a:lnTo>
                  <a:lnTo>
                    <a:pt x="1178" y="1555"/>
                  </a:lnTo>
                  <a:lnTo>
                    <a:pt x="1094" y="1591"/>
                  </a:lnTo>
                  <a:lnTo>
                    <a:pt x="1006" y="1617"/>
                  </a:lnTo>
                  <a:lnTo>
                    <a:pt x="913" y="1632"/>
                  </a:lnTo>
                  <a:lnTo>
                    <a:pt x="818" y="1638"/>
                  </a:lnTo>
                  <a:lnTo>
                    <a:pt x="723" y="1632"/>
                  </a:lnTo>
                  <a:lnTo>
                    <a:pt x="632" y="1617"/>
                  </a:lnTo>
                  <a:lnTo>
                    <a:pt x="542" y="1591"/>
                  </a:lnTo>
                  <a:lnTo>
                    <a:pt x="459" y="1555"/>
                  </a:lnTo>
                  <a:lnTo>
                    <a:pt x="381" y="1511"/>
                  </a:lnTo>
                  <a:lnTo>
                    <a:pt x="306" y="1459"/>
                  </a:lnTo>
                  <a:lnTo>
                    <a:pt x="240" y="1399"/>
                  </a:lnTo>
                  <a:lnTo>
                    <a:pt x="179" y="1332"/>
                  </a:lnTo>
                  <a:lnTo>
                    <a:pt x="128" y="1258"/>
                  </a:lnTo>
                  <a:lnTo>
                    <a:pt x="84" y="1180"/>
                  </a:lnTo>
                  <a:lnTo>
                    <a:pt x="48" y="1096"/>
                  </a:lnTo>
                  <a:lnTo>
                    <a:pt x="21" y="1007"/>
                  </a:lnTo>
                  <a:lnTo>
                    <a:pt x="6" y="915"/>
                  </a:lnTo>
                  <a:lnTo>
                    <a:pt x="0" y="820"/>
                  </a:lnTo>
                  <a:lnTo>
                    <a:pt x="6" y="725"/>
                  </a:lnTo>
                  <a:lnTo>
                    <a:pt x="21" y="632"/>
                  </a:lnTo>
                  <a:lnTo>
                    <a:pt x="48" y="544"/>
                  </a:lnTo>
                  <a:lnTo>
                    <a:pt x="84" y="459"/>
                  </a:lnTo>
                  <a:lnTo>
                    <a:pt x="128" y="381"/>
                  </a:lnTo>
                  <a:lnTo>
                    <a:pt x="181" y="309"/>
                  </a:lnTo>
                  <a:lnTo>
                    <a:pt x="240" y="240"/>
                  </a:lnTo>
                  <a:lnTo>
                    <a:pt x="306" y="181"/>
                  </a:lnTo>
                  <a:lnTo>
                    <a:pt x="381" y="128"/>
                  </a:lnTo>
                  <a:lnTo>
                    <a:pt x="459" y="84"/>
                  </a:lnTo>
                  <a:lnTo>
                    <a:pt x="542" y="48"/>
                  </a:lnTo>
                  <a:lnTo>
                    <a:pt x="632" y="23"/>
                  </a:lnTo>
                  <a:lnTo>
                    <a:pt x="723" y="6"/>
                  </a:lnTo>
                  <a:lnTo>
                    <a:pt x="8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71">
              <a:extLst>
                <a:ext uri="{FF2B5EF4-FFF2-40B4-BE49-F238E27FC236}">
                  <a16:creationId xmlns:a16="http://schemas.microsoft.com/office/drawing/2014/main" id="{1278E410-B51E-432D-8CDE-E7C9164004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991601" y="4265613"/>
              <a:ext cx="2987675" cy="2986088"/>
            </a:xfrm>
            <a:custGeom>
              <a:avLst/>
              <a:gdLst>
                <a:gd name="T0" fmla="*/ 1712 w 3766"/>
                <a:gd name="T1" fmla="*/ 653 h 3763"/>
                <a:gd name="T2" fmla="*/ 1288 w 3766"/>
                <a:gd name="T3" fmla="*/ 814 h 3763"/>
                <a:gd name="T4" fmla="*/ 1035 w 3766"/>
                <a:gd name="T5" fmla="*/ 869 h 3763"/>
                <a:gd name="T6" fmla="*/ 883 w 3766"/>
                <a:gd name="T7" fmla="*/ 1067 h 3763"/>
                <a:gd name="T8" fmla="*/ 769 w 3766"/>
                <a:gd name="T9" fmla="*/ 1372 h 3763"/>
                <a:gd name="T10" fmla="*/ 626 w 3766"/>
                <a:gd name="T11" fmla="*/ 1737 h 3763"/>
                <a:gd name="T12" fmla="*/ 527 w 3766"/>
                <a:gd name="T13" fmla="*/ 1997 h 3763"/>
                <a:gd name="T14" fmla="*/ 681 w 3766"/>
                <a:gd name="T15" fmla="*/ 2123 h 3763"/>
                <a:gd name="T16" fmla="*/ 881 w 3766"/>
                <a:gd name="T17" fmla="*/ 2598 h 3763"/>
                <a:gd name="T18" fmla="*/ 693 w 3766"/>
                <a:gd name="T19" fmla="*/ 2916 h 3763"/>
                <a:gd name="T20" fmla="*/ 1136 w 3766"/>
                <a:gd name="T21" fmla="*/ 2878 h 3763"/>
                <a:gd name="T22" fmla="*/ 1550 w 3766"/>
                <a:gd name="T23" fmla="*/ 3065 h 3763"/>
                <a:gd name="T24" fmla="*/ 1767 w 3766"/>
                <a:gd name="T25" fmla="*/ 3203 h 3763"/>
                <a:gd name="T26" fmla="*/ 2012 w 3766"/>
                <a:gd name="T27" fmla="*/ 3171 h 3763"/>
                <a:gd name="T28" fmla="*/ 2307 w 3766"/>
                <a:gd name="T29" fmla="*/ 3034 h 3763"/>
                <a:gd name="T30" fmla="*/ 2667 w 3766"/>
                <a:gd name="T31" fmla="*/ 2878 h 3763"/>
                <a:gd name="T32" fmla="*/ 2921 w 3766"/>
                <a:gd name="T33" fmla="*/ 2764 h 3763"/>
                <a:gd name="T34" fmla="*/ 2902 w 3766"/>
                <a:gd name="T35" fmla="*/ 2566 h 3763"/>
                <a:gd name="T36" fmla="*/ 3096 w 3766"/>
                <a:gd name="T37" fmla="*/ 2089 h 3763"/>
                <a:gd name="T38" fmla="*/ 3454 w 3766"/>
                <a:gd name="T39" fmla="*/ 1997 h 3763"/>
                <a:gd name="T40" fmla="*/ 3115 w 3766"/>
                <a:gd name="T41" fmla="*/ 1710 h 3763"/>
                <a:gd name="T42" fmla="*/ 2952 w 3766"/>
                <a:gd name="T43" fmla="*/ 1286 h 3763"/>
                <a:gd name="T44" fmla="*/ 2899 w 3766"/>
                <a:gd name="T45" fmla="*/ 1033 h 3763"/>
                <a:gd name="T46" fmla="*/ 2703 w 3766"/>
                <a:gd name="T47" fmla="*/ 885 h 3763"/>
                <a:gd name="T48" fmla="*/ 2398 w 3766"/>
                <a:gd name="T49" fmla="*/ 772 h 3763"/>
                <a:gd name="T50" fmla="*/ 2033 w 3766"/>
                <a:gd name="T51" fmla="*/ 628 h 3763"/>
                <a:gd name="T52" fmla="*/ 1729 w 3766"/>
                <a:gd name="T53" fmla="*/ 0 h 3763"/>
                <a:gd name="T54" fmla="*/ 2263 w 3766"/>
                <a:gd name="T55" fmla="*/ 118 h 3763"/>
                <a:gd name="T56" fmla="*/ 2524 w 3766"/>
                <a:gd name="T57" fmla="*/ 483 h 3763"/>
                <a:gd name="T58" fmla="*/ 2872 w 3766"/>
                <a:gd name="T59" fmla="*/ 363 h 3763"/>
                <a:gd name="T60" fmla="*/ 3325 w 3766"/>
                <a:gd name="T61" fmla="*/ 660 h 3763"/>
                <a:gd name="T62" fmla="*/ 3399 w 3766"/>
                <a:gd name="T63" fmla="*/ 904 h 3763"/>
                <a:gd name="T64" fmla="*/ 3327 w 3766"/>
                <a:gd name="T65" fmla="*/ 1347 h 3763"/>
                <a:gd name="T66" fmla="*/ 3686 w 3766"/>
                <a:gd name="T67" fmla="*/ 1533 h 3763"/>
                <a:gd name="T68" fmla="*/ 3760 w 3766"/>
                <a:gd name="T69" fmla="*/ 2089 h 3763"/>
                <a:gd name="T70" fmla="*/ 3551 w 3766"/>
                <a:gd name="T71" fmla="*/ 2300 h 3763"/>
                <a:gd name="T72" fmla="*/ 3319 w 3766"/>
                <a:gd name="T73" fmla="*/ 2718 h 3763"/>
                <a:gd name="T74" fmla="*/ 3393 w 3766"/>
                <a:gd name="T75" fmla="*/ 2962 h 3763"/>
                <a:gd name="T76" fmla="*/ 3032 w 3766"/>
                <a:gd name="T77" fmla="*/ 3371 h 3763"/>
                <a:gd name="T78" fmla="*/ 2760 w 3766"/>
                <a:gd name="T79" fmla="*/ 3354 h 3763"/>
                <a:gd name="T80" fmla="*/ 2305 w 3766"/>
                <a:gd name="T81" fmla="*/ 3492 h 3763"/>
                <a:gd name="T82" fmla="*/ 2142 w 3766"/>
                <a:gd name="T83" fmla="*/ 3740 h 3763"/>
                <a:gd name="T84" fmla="*/ 1575 w 3766"/>
                <a:gd name="T85" fmla="*/ 3715 h 3763"/>
                <a:gd name="T86" fmla="*/ 1455 w 3766"/>
                <a:gd name="T87" fmla="*/ 3357 h 3763"/>
                <a:gd name="T88" fmla="*/ 976 w 3766"/>
                <a:gd name="T89" fmla="*/ 3371 h 3763"/>
                <a:gd name="T90" fmla="*/ 704 w 3766"/>
                <a:gd name="T91" fmla="*/ 3354 h 3763"/>
                <a:gd name="T92" fmla="*/ 365 w 3766"/>
                <a:gd name="T93" fmla="*/ 2933 h 3763"/>
                <a:gd name="T94" fmla="*/ 537 w 3766"/>
                <a:gd name="T95" fmla="*/ 2623 h 3763"/>
                <a:gd name="T96" fmla="*/ 166 w 3766"/>
                <a:gd name="T97" fmla="*/ 2285 h 3763"/>
                <a:gd name="T98" fmla="*/ 0 w 3766"/>
                <a:gd name="T99" fmla="*/ 2035 h 3763"/>
                <a:gd name="T100" fmla="*/ 120 w 3766"/>
                <a:gd name="T101" fmla="*/ 1501 h 3763"/>
                <a:gd name="T102" fmla="*/ 485 w 3766"/>
                <a:gd name="T103" fmla="*/ 1240 h 3763"/>
                <a:gd name="T104" fmla="*/ 367 w 3766"/>
                <a:gd name="T105" fmla="*/ 894 h 3763"/>
                <a:gd name="T106" fmla="*/ 664 w 3766"/>
                <a:gd name="T107" fmla="*/ 441 h 3763"/>
                <a:gd name="T108" fmla="*/ 907 w 3766"/>
                <a:gd name="T109" fmla="*/ 367 h 3763"/>
                <a:gd name="T110" fmla="*/ 1349 w 3766"/>
                <a:gd name="T111" fmla="*/ 440 h 3763"/>
                <a:gd name="T112" fmla="*/ 1537 w 3766"/>
                <a:gd name="T113" fmla="*/ 78 h 3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766" h="3763">
                  <a:moveTo>
                    <a:pt x="1773" y="314"/>
                  </a:moveTo>
                  <a:lnTo>
                    <a:pt x="1773" y="529"/>
                  </a:lnTo>
                  <a:lnTo>
                    <a:pt x="1769" y="565"/>
                  </a:lnTo>
                  <a:lnTo>
                    <a:pt x="1758" y="599"/>
                  </a:lnTo>
                  <a:lnTo>
                    <a:pt x="1737" y="628"/>
                  </a:lnTo>
                  <a:lnTo>
                    <a:pt x="1712" y="653"/>
                  </a:lnTo>
                  <a:lnTo>
                    <a:pt x="1681" y="672"/>
                  </a:lnTo>
                  <a:lnTo>
                    <a:pt x="1647" y="681"/>
                  </a:lnTo>
                  <a:lnTo>
                    <a:pt x="1552" y="706"/>
                  </a:lnTo>
                  <a:lnTo>
                    <a:pt x="1461" y="734"/>
                  </a:lnTo>
                  <a:lnTo>
                    <a:pt x="1373" y="772"/>
                  </a:lnTo>
                  <a:lnTo>
                    <a:pt x="1288" y="814"/>
                  </a:lnTo>
                  <a:lnTo>
                    <a:pt x="1204" y="866"/>
                  </a:lnTo>
                  <a:lnTo>
                    <a:pt x="1172" y="883"/>
                  </a:lnTo>
                  <a:lnTo>
                    <a:pt x="1138" y="890"/>
                  </a:lnTo>
                  <a:lnTo>
                    <a:pt x="1101" y="892"/>
                  </a:lnTo>
                  <a:lnTo>
                    <a:pt x="1067" y="885"/>
                  </a:lnTo>
                  <a:lnTo>
                    <a:pt x="1035" y="869"/>
                  </a:lnTo>
                  <a:lnTo>
                    <a:pt x="1006" y="847"/>
                  </a:lnTo>
                  <a:lnTo>
                    <a:pt x="854" y="694"/>
                  </a:lnTo>
                  <a:lnTo>
                    <a:pt x="694" y="852"/>
                  </a:lnTo>
                  <a:lnTo>
                    <a:pt x="845" y="1005"/>
                  </a:lnTo>
                  <a:lnTo>
                    <a:pt x="868" y="1035"/>
                  </a:lnTo>
                  <a:lnTo>
                    <a:pt x="883" y="1067"/>
                  </a:lnTo>
                  <a:lnTo>
                    <a:pt x="890" y="1102"/>
                  </a:lnTo>
                  <a:lnTo>
                    <a:pt x="890" y="1136"/>
                  </a:lnTo>
                  <a:lnTo>
                    <a:pt x="881" y="1172"/>
                  </a:lnTo>
                  <a:lnTo>
                    <a:pt x="864" y="1204"/>
                  </a:lnTo>
                  <a:lnTo>
                    <a:pt x="812" y="1286"/>
                  </a:lnTo>
                  <a:lnTo>
                    <a:pt x="769" y="1372"/>
                  </a:lnTo>
                  <a:lnTo>
                    <a:pt x="732" y="1461"/>
                  </a:lnTo>
                  <a:lnTo>
                    <a:pt x="702" y="1552"/>
                  </a:lnTo>
                  <a:lnTo>
                    <a:pt x="681" y="1646"/>
                  </a:lnTo>
                  <a:lnTo>
                    <a:pt x="670" y="1682"/>
                  </a:lnTo>
                  <a:lnTo>
                    <a:pt x="651" y="1712"/>
                  </a:lnTo>
                  <a:lnTo>
                    <a:pt x="626" y="1737"/>
                  </a:lnTo>
                  <a:lnTo>
                    <a:pt x="597" y="1756"/>
                  </a:lnTo>
                  <a:lnTo>
                    <a:pt x="563" y="1769"/>
                  </a:lnTo>
                  <a:lnTo>
                    <a:pt x="527" y="1773"/>
                  </a:lnTo>
                  <a:lnTo>
                    <a:pt x="312" y="1773"/>
                  </a:lnTo>
                  <a:lnTo>
                    <a:pt x="312" y="1997"/>
                  </a:lnTo>
                  <a:lnTo>
                    <a:pt x="527" y="1997"/>
                  </a:lnTo>
                  <a:lnTo>
                    <a:pt x="563" y="2001"/>
                  </a:lnTo>
                  <a:lnTo>
                    <a:pt x="597" y="2013"/>
                  </a:lnTo>
                  <a:lnTo>
                    <a:pt x="626" y="2034"/>
                  </a:lnTo>
                  <a:lnTo>
                    <a:pt x="651" y="2058"/>
                  </a:lnTo>
                  <a:lnTo>
                    <a:pt x="670" y="2089"/>
                  </a:lnTo>
                  <a:lnTo>
                    <a:pt x="681" y="2123"/>
                  </a:lnTo>
                  <a:lnTo>
                    <a:pt x="704" y="2218"/>
                  </a:lnTo>
                  <a:lnTo>
                    <a:pt x="732" y="2309"/>
                  </a:lnTo>
                  <a:lnTo>
                    <a:pt x="771" y="2397"/>
                  </a:lnTo>
                  <a:lnTo>
                    <a:pt x="814" y="2482"/>
                  </a:lnTo>
                  <a:lnTo>
                    <a:pt x="864" y="2566"/>
                  </a:lnTo>
                  <a:lnTo>
                    <a:pt x="881" y="2598"/>
                  </a:lnTo>
                  <a:lnTo>
                    <a:pt x="890" y="2633"/>
                  </a:lnTo>
                  <a:lnTo>
                    <a:pt x="890" y="2669"/>
                  </a:lnTo>
                  <a:lnTo>
                    <a:pt x="883" y="2703"/>
                  </a:lnTo>
                  <a:lnTo>
                    <a:pt x="868" y="2735"/>
                  </a:lnTo>
                  <a:lnTo>
                    <a:pt x="845" y="2764"/>
                  </a:lnTo>
                  <a:lnTo>
                    <a:pt x="693" y="2916"/>
                  </a:lnTo>
                  <a:lnTo>
                    <a:pt x="850" y="3076"/>
                  </a:lnTo>
                  <a:lnTo>
                    <a:pt x="1004" y="2924"/>
                  </a:lnTo>
                  <a:lnTo>
                    <a:pt x="1033" y="2901"/>
                  </a:lnTo>
                  <a:lnTo>
                    <a:pt x="1065" y="2886"/>
                  </a:lnTo>
                  <a:lnTo>
                    <a:pt x="1100" y="2878"/>
                  </a:lnTo>
                  <a:lnTo>
                    <a:pt x="1136" y="2878"/>
                  </a:lnTo>
                  <a:lnTo>
                    <a:pt x="1170" y="2888"/>
                  </a:lnTo>
                  <a:lnTo>
                    <a:pt x="1202" y="2903"/>
                  </a:lnTo>
                  <a:lnTo>
                    <a:pt x="1284" y="2954"/>
                  </a:lnTo>
                  <a:lnTo>
                    <a:pt x="1370" y="2998"/>
                  </a:lnTo>
                  <a:lnTo>
                    <a:pt x="1459" y="3036"/>
                  </a:lnTo>
                  <a:lnTo>
                    <a:pt x="1550" y="3065"/>
                  </a:lnTo>
                  <a:lnTo>
                    <a:pt x="1643" y="3087"/>
                  </a:lnTo>
                  <a:lnTo>
                    <a:pt x="1680" y="3099"/>
                  </a:lnTo>
                  <a:lnTo>
                    <a:pt x="1710" y="3116"/>
                  </a:lnTo>
                  <a:lnTo>
                    <a:pt x="1735" y="3141"/>
                  </a:lnTo>
                  <a:lnTo>
                    <a:pt x="1754" y="3171"/>
                  </a:lnTo>
                  <a:lnTo>
                    <a:pt x="1767" y="3203"/>
                  </a:lnTo>
                  <a:lnTo>
                    <a:pt x="1771" y="3241"/>
                  </a:lnTo>
                  <a:lnTo>
                    <a:pt x="1771" y="3456"/>
                  </a:lnTo>
                  <a:lnTo>
                    <a:pt x="1995" y="3456"/>
                  </a:lnTo>
                  <a:lnTo>
                    <a:pt x="1995" y="3241"/>
                  </a:lnTo>
                  <a:lnTo>
                    <a:pt x="1999" y="3205"/>
                  </a:lnTo>
                  <a:lnTo>
                    <a:pt x="2012" y="3171"/>
                  </a:lnTo>
                  <a:lnTo>
                    <a:pt x="2031" y="3141"/>
                  </a:lnTo>
                  <a:lnTo>
                    <a:pt x="2056" y="3116"/>
                  </a:lnTo>
                  <a:lnTo>
                    <a:pt x="2087" y="3099"/>
                  </a:lnTo>
                  <a:lnTo>
                    <a:pt x="2123" y="3087"/>
                  </a:lnTo>
                  <a:lnTo>
                    <a:pt x="2216" y="3065"/>
                  </a:lnTo>
                  <a:lnTo>
                    <a:pt x="2307" y="3034"/>
                  </a:lnTo>
                  <a:lnTo>
                    <a:pt x="2397" y="2998"/>
                  </a:lnTo>
                  <a:lnTo>
                    <a:pt x="2482" y="2954"/>
                  </a:lnTo>
                  <a:lnTo>
                    <a:pt x="2564" y="2903"/>
                  </a:lnTo>
                  <a:lnTo>
                    <a:pt x="2596" y="2888"/>
                  </a:lnTo>
                  <a:lnTo>
                    <a:pt x="2630" y="2878"/>
                  </a:lnTo>
                  <a:lnTo>
                    <a:pt x="2667" y="2878"/>
                  </a:lnTo>
                  <a:lnTo>
                    <a:pt x="2701" y="2886"/>
                  </a:lnTo>
                  <a:lnTo>
                    <a:pt x="2733" y="2901"/>
                  </a:lnTo>
                  <a:lnTo>
                    <a:pt x="2762" y="2924"/>
                  </a:lnTo>
                  <a:lnTo>
                    <a:pt x="2914" y="3076"/>
                  </a:lnTo>
                  <a:lnTo>
                    <a:pt x="3074" y="2916"/>
                  </a:lnTo>
                  <a:lnTo>
                    <a:pt x="2921" y="2764"/>
                  </a:lnTo>
                  <a:lnTo>
                    <a:pt x="2899" y="2735"/>
                  </a:lnTo>
                  <a:lnTo>
                    <a:pt x="2883" y="2703"/>
                  </a:lnTo>
                  <a:lnTo>
                    <a:pt x="2876" y="2669"/>
                  </a:lnTo>
                  <a:lnTo>
                    <a:pt x="2876" y="2633"/>
                  </a:lnTo>
                  <a:lnTo>
                    <a:pt x="2885" y="2598"/>
                  </a:lnTo>
                  <a:lnTo>
                    <a:pt x="2902" y="2566"/>
                  </a:lnTo>
                  <a:lnTo>
                    <a:pt x="2952" y="2482"/>
                  </a:lnTo>
                  <a:lnTo>
                    <a:pt x="2998" y="2397"/>
                  </a:lnTo>
                  <a:lnTo>
                    <a:pt x="3034" y="2309"/>
                  </a:lnTo>
                  <a:lnTo>
                    <a:pt x="3062" y="2218"/>
                  </a:lnTo>
                  <a:lnTo>
                    <a:pt x="3085" y="2123"/>
                  </a:lnTo>
                  <a:lnTo>
                    <a:pt x="3096" y="2089"/>
                  </a:lnTo>
                  <a:lnTo>
                    <a:pt x="3115" y="2058"/>
                  </a:lnTo>
                  <a:lnTo>
                    <a:pt x="3140" y="2032"/>
                  </a:lnTo>
                  <a:lnTo>
                    <a:pt x="3169" y="2013"/>
                  </a:lnTo>
                  <a:lnTo>
                    <a:pt x="3203" y="2001"/>
                  </a:lnTo>
                  <a:lnTo>
                    <a:pt x="3239" y="1997"/>
                  </a:lnTo>
                  <a:lnTo>
                    <a:pt x="3454" y="1997"/>
                  </a:lnTo>
                  <a:lnTo>
                    <a:pt x="3454" y="1773"/>
                  </a:lnTo>
                  <a:lnTo>
                    <a:pt x="3239" y="1773"/>
                  </a:lnTo>
                  <a:lnTo>
                    <a:pt x="3203" y="1769"/>
                  </a:lnTo>
                  <a:lnTo>
                    <a:pt x="3169" y="1756"/>
                  </a:lnTo>
                  <a:lnTo>
                    <a:pt x="3140" y="1737"/>
                  </a:lnTo>
                  <a:lnTo>
                    <a:pt x="3115" y="1710"/>
                  </a:lnTo>
                  <a:lnTo>
                    <a:pt x="3096" y="1680"/>
                  </a:lnTo>
                  <a:lnTo>
                    <a:pt x="3085" y="1646"/>
                  </a:lnTo>
                  <a:lnTo>
                    <a:pt x="3062" y="1552"/>
                  </a:lnTo>
                  <a:lnTo>
                    <a:pt x="3032" y="1461"/>
                  </a:lnTo>
                  <a:lnTo>
                    <a:pt x="2996" y="1372"/>
                  </a:lnTo>
                  <a:lnTo>
                    <a:pt x="2952" y="1286"/>
                  </a:lnTo>
                  <a:lnTo>
                    <a:pt x="2902" y="1204"/>
                  </a:lnTo>
                  <a:lnTo>
                    <a:pt x="2885" y="1170"/>
                  </a:lnTo>
                  <a:lnTo>
                    <a:pt x="2876" y="1136"/>
                  </a:lnTo>
                  <a:lnTo>
                    <a:pt x="2876" y="1102"/>
                  </a:lnTo>
                  <a:lnTo>
                    <a:pt x="2883" y="1065"/>
                  </a:lnTo>
                  <a:lnTo>
                    <a:pt x="2899" y="1033"/>
                  </a:lnTo>
                  <a:lnTo>
                    <a:pt x="2921" y="1005"/>
                  </a:lnTo>
                  <a:lnTo>
                    <a:pt x="3074" y="852"/>
                  </a:lnTo>
                  <a:lnTo>
                    <a:pt x="2914" y="694"/>
                  </a:lnTo>
                  <a:lnTo>
                    <a:pt x="2766" y="847"/>
                  </a:lnTo>
                  <a:lnTo>
                    <a:pt x="2735" y="869"/>
                  </a:lnTo>
                  <a:lnTo>
                    <a:pt x="2703" y="885"/>
                  </a:lnTo>
                  <a:lnTo>
                    <a:pt x="2669" y="892"/>
                  </a:lnTo>
                  <a:lnTo>
                    <a:pt x="2634" y="890"/>
                  </a:lnTo>
                  <a:lnTo>
                    <a:pt x="2598" y="883"/>
                  </a:lnTo>
                  <a:lnTo>
                    <a:pt x="2566" y="866"/>
                  </a:lnTo>
                  <a:lnTo>
                    <a:pt x="2484" y="814"/>
                  </a:lnTo>
                  <a:lnTo>
                    <a:pt x="2398" y="772"/>
                  </a:lnTo>
                  <a:lnTo>
                    <a:pt x="2309" y="734"/>
                  </a:lnTo>
                  <a:lnTo>
                    <a:pt x="2218" y="706"/>
                  </a:lnTo>
                  <a:lnTo>
                    <a:pt x="2125" y="681"/>
                  </a:lnTo>
                  <a:lnTo>
                    <a:pt x="2088" y="672"/>
                  </a:lnTo>
                  <a:lnTo>
                    <a:pt x="2058" y="653"/>
                  </a:lnTo>
                  <a:lnTo>
                    <a:pt x="2033" y="628"/>
                  </a:lnTo>
                  <a:lnTo>
                    <a:pt x="2014" y="599"/>
                  </a:lnTo>
                  <a:lnTo>
                    <a:pt x="2001" y="565"/>
                  </a:lnTo>
                  <a:lnTo>
                    <a:pt x="1997" y="529"/>
                  </a:lnTo>
                  <a:lnTo>
                    <a:pt x="1997" y="314"/>
                  </a:lnTo>
                  <a:lnTo>
                    <a:pt x="1773" y="314"/>
                  </a:lnTo>
                  <a:close/>
                  <a:moveTo>
                    <a:pt x="1729" y="0"/>
                  </a:moveTo>
                  <a:lnTo>
                    <a:pt x="2039" y="0"/>
                  </a:lnTo>
                  <a:lnTo>
                    <a:pt x="2094" y="6"/>
                  </a:lnTo>
                  <a:lnTo>
                    <a:pt x="2146" y="21"/>
                  </a:lnTo>
                  <a:lnTo>
                    <a:pt x="2191" y="46"/>
                  </a:lnTo>
                  <a:lnTo>
                    <a:pt x="2231" y="78"/>
                  </a:lnTo>
                  <a:lnTo>
                    <a:pt x="2263" y="118"/>
                  </a:lnTo>
                  <a:lnTo>
                    <a:pt x="2288" y="164"/>
                  </a:lnTo>
                  <a:lnTo>
                    <a:pt x="2305" y="215"/>
                  </a:lnTo>
                  <a:lnTo>
                    <a:pt x="2311" y="270"/>
                  </a:lnTo>
                  <a:lnTo>
                    <a:pt x="2311" y="405"/>
                  </a:lnTo>
                  <a:lnTo>
                    <a:pt x="2419" y="440"/>
                  </a:lnTo>
                  <a:lnTo>
                    <a:pt x="2524" y="483"/>
                  </a:lnTo>
                  <a:lnTo>
                    <a:pt x="2629" y="537"/>
                  </a:lnTo>
                  <a:lnTo>
                    <a:pt x="2722" y="440"/>
                  </a:lnTo>
                  <a:lnTo>
                    <a:pt x="2756" y="413"/>
                  </a:lnTo>
                  <a:lnTo>
                    <a:pt x="2792" y="390"/>
                  </a:lnTo>
                  <a:lnTo>
                    <a:pt x="2830" y="375"/>
                  </a:lnTo>
                  <a:lnTo>
                    <a:pt x="2872" y="363"/>
                  </a:lnTo>
                  <a:lnTo>
                    <a:pt x="2914" y="362"/>
                  </a:lnTo>
                  <a:lnTo>
                    <a:pt x="2967" y="365"/>
                  </a:lnTo>
                  <a:lnTo>
                    <a:pt x="3018" y="381"/>
                  </a:lnTo>
                  <a:lnTo>
                    <a:pt x="3064" y="405"/>
                  </a:lnTo>
                  <a:lnTo>
                    <a:pt x="3106" y="440"/>
                  </a:lnTo>
                  <a:lnTo>
                    <a:pt x="3325" y="660"/>
                  </a:lnTo>
                  <a:lnTo>
                    <a:pt x="3353" y="691"/>
                  </a:lnTo>
                  <a:lnTo>
                    <a:pt x="3374" y="727"/>
                  </a:lnTo>
                  <a:lnTo>
                    <a:pt x="3391" y="767"/>
                  </a:lnTo>
                  <a:lnTo>
                    <a:pt x="3401" y="807"/>
                  </a:lnTo>
                  <a:lnTo>
                    <a:pt x="3405" y="850"/>
                  </a:lnTo>
                  <a:lnTo>
                    <a:pt x="3399" y="904"/>
                  </a:lnTo>
                  <a:lnTo>
                    <a:pt x="3384" y="955"/>
                  </a:lnTo>
                  <a:lnTo>
                    <a:pt x="3359" y="1001"/>
                  </a:lnTo>
                  <a:lnTo>
                    <a:pt x="3325" y="1043"/>
                  </a:lnTo>
                  <a:lnTo>
                    <a:pt x="3230" y="1138"/>
                  </a:lnTo>
                  <a:lnTo>
                    <a:pt x="3281" y="1240"/>
                  </a:lnTo>
                  <a:lnTo>
                    <a:pt x="3327" y="1347"/>
                  </a:lnTo>
                  <a:lnTo>
                    <a:pt x="3361" y="1455"/>
                  </a:lnTo>
                  <a:lnTo>
                    <a:pt x="3496" y="1455"/>
                  </a:lnTo>
                  <a:lnTo>
                    <a:pt x="3551" y="1461"/>
                  </a:lnTo>
                  <a:lnTo>
                    <a:pt x="3600" y="1476"/>
                  </a:lnTo>
                  <a:lnTo>
                    <a:pt x="3646" y="1501"/>
                  </a:lnTo>
                  <a:lnTo>
                    <a:pt x="3686" y="1533"/>
                  </a:lnTo>
                  <a:lnTo>
                    <a:pt x="3720" y="1573"/>
                  </a:lnTo>
                  <a:lnTo>
                    <a:pt x="3745" y="1619"/>
                  </a:lnTo>
                  <a:lnTo>
                    <a:pt x="3760" y="1670"/>
                  </a:lnTo>
                  <a:lnTo>
                    <a:pt x="3766" y="1725"/>
                  </a:lnTo>
                  <a:lnTo>
                    <a:pt x="3766" y="2035"/>
                  </a:lnTo>
                  <a:lnTo>
                    <a:pt x="3760" y="2089"/>
                  </a:lnTo>
                  <a:lnTo>
                    <a:pt x="3745" y="2140"/>
                  </a:lnTo>
                  <a:lnTo>
                    <a:pt x="3720" y="2186"/>
                  </a:lnTo>
                  <a:lnTo>
                    <a:pt x="3688" y="2226"/>
                  </a:lnTo>
                  <a:lnTo>
                    <a:pt x="3648" y="2260"/>
                  </a:lnTo>
                  <a:lnTo>
                    <a:pt x="3602" y="2285"/>
                  </a:lnTo>
                  <a:lnTo>
                    <a:pt x="3551" y="2300"/>
                  </a:lnTo>
                  <a:lnTo>
                    <a:pt x="3496" y="2306"/>
                  </a:lnTo>
                  <a:lnTo>
                    <a:pt x="3357" y="2306"/>
                  </a:lnTo>
                  <a:lnTo>
                    <a:pt x="3321" y="2414"/>
                  </a:lnTo>
                  <a:lnTo>
                    <a:pt x="3277" y="2521"/>
                  </a:lnTo>
                  <a:lnTo>
                    <a:pt x="3224" y="2623"/>
                  </a:lnTo>
                  <a:lnTo>
                    <a:pt x="3319" y="2718"/>
                  </a:lnTo>
                  <a:lnTo>
                    <a:pt x="3347" y="2751"/>
                  </a:lnTo>
                  <a:lnTo>
                    <a:pt x="3370" y="2787"/>
                  </a:lnTo>
                  <a:lnTo>
                    <a:pt x="3386" y="2825"/>
                  </a:lnTo>
                  <a:lnTo>
                    <a:pt x="3395" y="2867"/>
                  </a:lnTo>
                  <a:lnTo>
                    <a:pt x="3399" y="2909"/>
                  </a:lnTo>
                  <a:lnTo>
                    <a:pt x="3393" y="2962"/>
                  </a:lnTo>
                  <a:lnTo>
                    <a:pt x="3378" y="3013"/>
                  </a:lnTo>
                  <a:lnTo>
                    <a:pt x="3353" y="3059"/>
                  </a:lnTo>
                  <a:lnTo>
                    <a:pt x="3319" y="3101"/>
                  </a:lnTo>
                  <a:lnTo>
                    <a:pt x="3100" y="3319"/>
                  </a:lnTo>
                  <a:lnTo>
                    <a:pt x="3068" y="3348"/>
                  </a:lnTo>
                  <a:lnTo>
                    <a:pt x="3032" y="3371"/>
                  </a:lnTo>
                  <a:lnTo>
                    <a:pt x="2994" y="3386"/>
                  </a:lnTo>
                  <a:lnTo>
                    <a:pt x="2952" y="3395"/>
                  </a:lnTo>
                  <a:lnTo>
                    <a:pt x="2910" y="3399"/>
                  </a:lnTo>
                  <a:lnTo>
                    <a:pt x="2857" y="3394"/>
                  </a:lnTo>
                  <a:lnTo>
                    <a:pt x="2805" y="3378"/>
                  </a:lnTo>
                  <a:lnTo>
                    <a:pt x="2760" y="3354"/>
                  </a:lnTo>
                  <a:lnTo>
                    <a:pt x="2718" y="3319"/>
                  </a:lnTo>
                  <a:lnTo>
                    <a:pt x="2625" y="3224"/>
                  </a:lnTo>
                  <a:lnTo>
                    <a:pt x="2520" y="3278"/>
                  </a:lnTo>
                  <a:lnTo>
                    <a:pt x="2416" y="3321"/>
                  </a:lnTo>
                  <a:lnTo>
                    <a:pt x="2305" y="3357"/>
                  </a:lnTo>
                  <a:lnTo>
                    <a:pt x="2305" y="3492"/>
                  </a:lnTo>
                  <a:lnTo>
                    <a:pt x="2301" y="3546"/>
                  </a:lnTo>
                  <a:lnTo>
                    <a:pt x="2284" y="3597"/>
                  </a:lnTo>
                  <a:lnTo>
                    <a:pt x="2260" y="3643"/>
                  </a:lnTo>
                  <a:lnTo>
                    <a:pt x="2227" y="3683"/>
                  </a:lnTo>
                  <a:lnTo>
                    <a:pt x="2187" y="3715"/>
                  </a:lnTo>
                  <a:lnTo>
                    <a:pt x="2142" y="3740"/>
                  </a:lnTo>
                  <a:lnTo>
                    <a:pt x="2090" y="3757"/>
                  </a:lnTo>
                  <a:lnTo>
                    <a:pt x="2035" y="3763"/>
                  </a:lnTo>
                  <a:lnTo>
                    <a:pt x="1725" y="3763"/>
                  </a:lnTo>
                  <a:lnTo>
                    <a:pt x="1672" y="3757"/>
                  </a:lnTo>
                  <a:lnTo>
                    <a:pt x="1621" y="3742"/>
                  </a:lnTo>
                  <a:lnTo>
                    <a:pt x="1575" y="3715"/>
                  </a:lnTo>
                  <a:lnTo>
                    <a:pt x="1535" y="3683"/>
                  </a:lnTo>
                  <a:lnTo>
                    <a:pt x="1503" y="3643"/>
                  </a:lnTo>
                  <a:lnTo>
                    <a:pt x="1478" y="3597"/>
                  </a:lnTo>
                  <a:lnTo>
                    <a:pt x="1461" y="3546"/>
                  </a:lnTo>
                  <a:lnTo>
                    <a:pt x="1455" y="3492"/>
                  </a:lnTo>
                  <a:lnTo>
                    <a:pt x="1455" y="3357"/>
                  </a:lnTo>
                  <a:lnTo>
                    <a:pt x="1347" y="3321"/>
                  </a:lnTo>
                  <a:lnTo>
                    <a:pt x="1240" y="3278"/>
                  </a:lnTo>
                  <a:lnTo>
                    <a:pt x="1138" y="3224"/>
                  </a:lnTo>
                  <a:lnTo>
                    <a:pt x="1042" y="3319"/>
                  </a:lnTo>
                  <a:lnTo>
                    <a:pt x="1012" y="3348"/>
                  </a:lnTo>
                  <a:lnTo>
                    <a:pt x="976" y="3371"/>
                  </a:lnTo>
                  <a:lnTo>
                    <a:pt x="936" y="3386"/>
                  </a:lnTo>
                  <a:lnTo>
                    <a:pt x="894" y="3395"/>
                  </a:lnTo>
                  <a:lnTo>
                    <a:pt x="852" y="3399"/>
                  </a:lnTo>
                  <a:lnTo>
                    <a:pt x="799" y="3394"/>
                  </a:lnTo>
                  <a:lnTo>
                    <a:pt x="750" y="3378"/>
                  </a:lnTo>
                  <a:lnTo>
                    <a:pt x="704" y="3354"/>
                  </a:lnTo>
                  <a:lnTo>
                    <a:pt x="662" y="3319"/>
                  </a:lnTo>
                  <a:lnTo>
                    <a:pt x="443" y="3101"/>
                  </a:lnTo>
                  <a:lnTo>
                    <a:pt x="411" y="3065"/>
                  </a:lnTo>
                  <a:lnTo>
                    <a:pt x="388" y="3023"/>
                  </a:lnTo>
                  <a:lnTo>
                    <a:pt x="373" y="2979"/>
                  </a:lnTo>
                  <a:lnTo>
                    <a:pt x="365" y="2933"/>
                  </a:lnTo>
                  <a:lnTo>
                    <a:pt x="365" y="2886"/>
                  </a:lnTo>
                  <a:lnTo>
                    <a:pt x="373" y="2840"/>
                  </a:lnTo>
                  <a:lnTo>
                    <a:pt x="388" y="2796"/>
                  </a:lnTo>
                  <a:lnTo>
                    <a:pt x="411" y="2754"/>
                  </a:lnTo>
                  <a:lnTo>
                    <a:pt x="443" y="2718"/>
                  </a:lnTo>
                  <a:lnTo>
                    <a:pt x="537" y="2623"/>
                  </a:lnTo>
                  <a:lnTo>
                    <a:pt x="485" y="2521"/>
                  </a:lnTo>
                  <a:lnTo>
                    <a:pt x="442" y="2414"/>
                  </a:lnTo>
                  <a:lnTo>
                    <a:pt x="405" y="2306"/>
                  </a:lnTo>
                  <a:lnTo>
                    <a:pt x="270" y="2306"/>
                  </a:lnTo>
                  <a:lnTo>
                    <a:pt x="217" y="2300"/>
                  </a:lnTo>
                  <a:lnTo>
                    <a:pt x="166" y="2285"/>
                  </a:lnTo>
                  <a:lnTo>
                    <a:pt x="120" y="2260"/>
                  </a:lnTo>
                  <a:lnTo>
                    <a:pt x="80" y="2226"/>
                  </a:lnTo>
                  <a:lnTo>
                    <a:pt x="48" y="2186"/>
                  </a:lnTo>
                  <a:lnTo>
                    <a:pt x="21" y="2140"/>
                  </a:lnTo>
                  <a:lnTo>
                    <a:pt x="6" y="2091"/>
                  </a:lnTo>
                  <a:lnTo>
                    <a:pt x="0" y="2035"/>
                  </a:lnTo>
                  <a:lnTo>
                    <a:pt x="0" y="1725"/>
                  </a:lnTo>
                  <a:lnTo>
                    <a:pt x="6" y="1670"/>
                  </a:lnTo>
                  <a:lnTo>
                    <a:pt x="21" y="1621"/>
                  </a:lnTo>
                  <a:lnTo>
                    <a:pt x="46" y="1575"/>
                  </a:lnTo>
                  <a:lnTo>
                    <a:pt x="80" y="1535"/>
                  </a:lnTo>
                  <a:lnTo>
                    <a:pt x="120" y="1501"/>
                  </a:lnTo>
                  <a:lnTo>
                    <a:pt x="166" y="1476"/>
                  </a:lnTo>
                  <a:lnTo>
                    <a:pt x="217" y="1461"/>
                  </a:lnTo>
                  <a:lnTo>
                    <a:pt x="270" y="1455"/>
                  </a:lnTo>
                  <a:lnTo>
                    <a:pt x="405" y="1455"/>
                  </a:lnTo>
                  <a:lnTo>
                    <a:pt x="442" y="1347"/>
                  </a:lnTo>
                  <a:lnTo>
                    <a:pt x="485" y="1240"/>
                  </a:lnTo>
                  <a:lnTo>
                    <a:pt x="537" y="1138"/>
                  </a:lnTo>
                  <a:lnTo>
                    <a:pt x="443" y="1043"/>
                  </a:lnTo>
                  <a:lnTo>
                    <a:pt x="415" y="1010"/>
                  </a:lnTo>
                  <a:lnTo>
                    <a:pt x="392" y="974"/>
                  </a:lnTo>
                  <a:lnTo>
                    <a:pt x="377" y="936"/>
                  </a:lnTo>
                  <a:lnTo>
                    <a:pt x="367" y="894"/>
                  </a:lnTo>
                  <a:lnTo>
                    <a:pt x="364" y="852"/>
                  </a:lnTo>
                  <a:lnTo>
                    <a:pt x="369" y="799"/>
                  </a:lnTo>
                  <a:lnTo>
                    <a:pt x="384" y="748"/>
                  </a:lnTo>
                  <a:lnTo>
                    <a:pt x="409" y="702"/>
                  </a:lnTo>
                  <a:lnTo>
                    <a:pt x="443" y="660"/>
                  </a:lnTo>
                  <a:lnTo>
                    <a:pt x="664" y="441"/>
                  </a:lnTo>
                  <a:lnTo>
                    <a:pt x="696" y="413"/>
                  </a:lnTo>
                  <a:lnTo>
                    <a:pt x="732" y="392"/>
                  </a:lnTo>
                  <a:lnTo>
                    <a:pt x="771" y="375"/>
                  </a:lnTo>
                  <a:lnTo>
                    <a:pt x="812" y="365"/>
                  </a:lnTo>
                  <a:lnTo>
                    <a:pt x="854" y="362"/>
                  </a:lnTo>
                  <a:lnTo>
                    <a:pt x="907" y="367"/>
                  </a:lnTo>
                  <a:lnTo>
                    <a:pt x="959" y="383"/>
                  </a:lnTo>
                  <a:lnTo>
                    <a:pt x="1004" y="407"/>
                  </a:lnTo>
                  <a:lnTo>
                    <a:pt x="1046" y="441"/>
                  </a:lnTo>
                  <a:lnTo>
                    <a:pt x="1141" y="537"/>
                  </a:lnTo>
                  <a:lnTo>
                    <a:pt x="1244" y="483"/>
                  </a:lnTo>
                  <a:lnTo>
                    <a:pt x="1349" y="440"/>
                  </a:lnTo>
                  <a:lnTo>
                    <a:pt x="1459" y="405"/>
                  </a:lnTo>
                  <a:lnTo>
                    <a:pt x="1459" y="270"/>
                  </a:lnTo>
                  <a:lnTo>
                    <a:pt x="1465" y="215"/>
                  </a:lnTo>
                  <a:lnTo>
                    <a:pt x="1480" y="166"/>
                  </a:lnTo>
                  <a:lnTo>
                    <a:pt x="1505" y="120"/>
                  </a:lnTo>
                  <a:lnTo>
                    <a:pt x="1537" y="78"/>
                  </a:lnTo>
                  <a:lnTo>
                    <a:pt x="1577" y="46"/>
                  </a:lnTo>
                  <a:lnTo>
                    <a:pt x="1623" y="21"/>
                  </a:lnTo>
                  <a:lnTo>
                    <a:pt x="1674" y="6"/>
                  </a:lnTo>
                  <a:lnTo>
                    <a:pt x="17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D95860C8-25ED-48EF-9A1A-9EC688362C88}"/>
              </a:ext>
            </a:extLst>
          </p:cNvPr>
          <p:cNvSpPr/>
          <p:nvPr/>
        </p:nvSpPr>
        <p:spPr>
          <a:xfrm>
            <a:off x="8555696" y="1565402"/>
            <a:ext cx="853440" cy="8534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Freeform 69">
            <a:extLst>
              <a:ext uri="{FF2B5EF4-FFF2-40B4-BE49-F238E27FC236}">
                <a16:creationId xmlns:a16="http://schemas.microsoft.com/office/drawing/2014/main" id="{663220C4-D844-4744-B79A-9F4B7A89261B}"/>
              </a:ext>
            </a:extLst>
          </p:cNvPr>
          <p:cNvSpPr>
            <a:spLocks noEditPoints="1"/>
          </p:cNvSpPr>
          <p:nvPr/>
        </p:nvSpPr>
        <p:spPr bwMode="auto">
          <a:xfrm>
            <a:off x="8818033" y="1827518"/>
            <a:ext cx="328769" cy="329208"/>
          </a:xfrm>
          <a:custGeom>
            <a:avLst/>
            <a:gdLst>
              <a:gd name="T0" fmla="*/ 1494 w 6003"/>
              <a:gd name="T1" fmla="*/ 4774 h 6011"/>
              <a:gd name="T2" fmla="*/ 5194 w 6003"/>
              <a:gd name="T3" fmla="*/ 2199 h 6011"/>
              <a:gd name="T4" fmla="*/ 3807 w 6003"/>
              <a:gd name="T5" fmla="*/ 812 h 6011"/>
              <a:gd name="T6" fmla="*/ 1248 w 6003"/>
              <a:gd name="T7" fmla="*/ 4529 h 6011"/>
              <a:gd name="T8" fmla="*/ 3807 w 6003"/>
              <a:gd name="T9" fmla="*/ 812 h 6011"/>
              <a:gd name="T10" fmla="*/ 4580 w 6003"/>
              <a:gd name="T11" fmla="*/ 350 h 6011"/>
              <a:gd name="T12" fmla="*/ 4390 w 6003"/>
              <a:gd name="T13" fmla="*/ 388 h 6011"/>
              <a:gd name="T14" fmla="*/ 4213 w 6003"/>
              <a:gd name="T15" fmla="*/ 461 h 6011"/>
              <a:gd name="T16" fmla="*/ 4054 w 6003"/>
              <a:gd name="T17" fmla="*/ 569 h 6011"/>
              <a:gd name="T18" fmla="*/ 5491 w 6003"/>
              <a:gd name="T19" fmla="*/ 1873 h 6011"/>
              <a:gd name="T20" fmla="*/ 5583 w 6003"/>
              <a:gd name="T21" fmla="*/ 1705 h 6011"/>
              <a:gd name="T22" fmla="*/ 5638 w 6003"/>
              <a:gd name="T23" fmla="*/ 1522 h 6011"/>
              <a:gd name="T24" fmla="*/ 5658 w 6003"/>
              <a:gd name="T25" fmla="*/ 1326 h 6011"/>
              <a:gd name="T26" fmla="*/ 5639 w 6003"/>
              <a:gd name="T27" fmla="*/ 1132 h 6011"/>
              <a:gd name="T28" fmla="*/ 5585 w 6003"/>
              <a:gd name="T29" fmla="*/ 949 h 6011"/>
              <a:gd name="T30" fmla="*/ 5493 w 6003"/>
              <a:gd name="T31" fmla="*/ 781 h 6011"/>
              <a:gd name="T32" fmla="*/ 5371 w 6003"/>
              <a:gd name="T33" fmla="*/ 633 h 6011"/>
              <a:gd name="T34" fmla="*/ 5221 w 6003"/>
              <a:gd name="T35" fmla="*/ 510 h 6011"/>
              <a:gd name="T36" fmla="*/ 5053 w 6003"/>
              <a:gd name="T37" fmla="*/ 419 h 6011"/>
              <a:gd name="T38" fmla="*/ 4870 w 6003"/>
              <a:gd name="T39" fmla="*/ 364 h 6011"/>
              <a:gd name="T40" fmla="*/ 4677 w 6003"/>
              <a:gd name="T41" fmla="*/ 346 h 6011"/>
              <a:gd name="T42" fmla="*/ 4837 w 6003"/>
              <a:gd name="T43" fmla="*/ 9 h 6011"/>
              <a:gd name="T44" fmla="*/ 5047 w 6003"/>
              <a:gd name="T45" fmla="*/ 53 h 6011"/>
              <a:gd name="T46" fmla="*/ 5250 w 6003"/>
              <a:gd name="T47" fmla="*/ 130 h 6011"/>
              <a:gd name="T48" fmla="*/ 5440 w 6003"/>
              <a:gd name="T49" fmla="*/ 242 h 6011"/>
              <a:gd name="T50" fmla="*/ 5614 w 6003"/>
              <a:gd name="T51" fmla="*/ 390 h 6011"/>
              <a:gd name="T52" fmla="*/ 5764 w 6003"/>
              <a:gd name="T53" fmla="*/ 567 h 6011"/>
              <a:gd name="T54" fmla="*/ 5879 w 6003"/>
              <a:gd name="T55" fmla="*/ 767 h 6011"/>
              <a:gd name="T56" fmla="*/ 5957 w 6003"/>
              <a:gd name="T57" fmla="*/ 981 h 6011"/>
              <a:gd name="T58" fmla="*/ 5997 w 6003"/>
              <a:gd name="T59" fmla="*/ 1209 h 6011"/>
              <a:gd name="T60" fmla="*/ 5997 w 6003"/>
              <a:gd name="T61" fmla="*/ 1443 h 6011"/>
              <a:gd name="T62" fmla="*/ 5957 w 6003"/>
              <a:gd name="T63" fmla="*/ 1672 h 6011"/>
              <a:gd name="T64" fmla="*/ 5879 w 6003"/>
              <a:gd name="T65" fmla="*/ 1888 h 6011"/>
              <a:gd name="T66" fmla="*/ 5764 w 6003"/>
              <a:gd name="T67" fmla="*/ 2087 h 6011"/>
              <a:gd name="T68" fmla="*/ 5614 w 6003"/>
              <a:gd name="T69" fmla="*/ 2265 h 6011"/>
              <a:gd name="T70" fmla="*/ 2152 w 6003"/>
              <a:gd name="T71" fmla="*/ 5727 h 6011"/>
              <a:gd name="T72" fmla="*/ 2090 w 6003"/>
              <a:gd name="T73" fmla="*/ 5753 h 6011"/>
              <a:gd name="T74" fmla="*/ 2022 w 6003"/>
              <a:gd name="T75" fmla="*/ 5753 h 6011"/>
              <a:gd name="T76" fmla="*/ 1960 w 6003"/>
              <a:gd name="T77" fmla="*/ 5725 h 6011"/>
              <a:gd name="T78" fmla="*/ 550 w 6003"/>
              <a:gd name="T79" fmla="*/ 4319 h 6011"/>
              <a:gd name="T80" fmla="*/ 1284 w 6003"/>
              <a:gd name="T81" fmla="*/ 5513 h 6011"/>
              <a:gd name="T82" fmla="*/ 1361 w 6003"/>
              <a:gd name="T83" fmla="*/ 5520 h 6011"/>
              <a:gd name="T84" fmla="*/ 1427 w 6003"/>
              <a:gd name="T85" fmla="*/ 5559 h 6011"/>
              <a:gd name="T86" fmla="*/ 1469 w 6003"/>
              <a:gd name="T87" fmla="*/ 5623 h 6011"/>
              <a:gd name="T88" fmla="*/ 1480 w 6003"/>
              <a:gd name="T89" fmla="*/ 5701 h 6011"/>
              <a:gd name="T90" fmla="*/ 1454 w 6003"/>
              <a:gd name="T91" fmla="*/ 5773 h 6011"/>
              <a:gd name="T92" fmla="*/ 1403 w 6003"/>
              <a:gd name="T93" fmla="*/ 5828 h 6011"/>
              <a:gd name="T94" fmla="*/ 1330 w 6003"/>
              <a:gd name="T95" fmla="*/ 5855 h 6011"/>
              <a:gd name="T96" fmla="*/ 183 w 6003"/>
              <a:gd name="T97" fmla="*/ 6011 h 6011"/>
              <a:gd name="T98" fmla="*/ 137 w 6003"/>
              <a:gd name="T99" fmla="*/ 6007 h 6011"/>
              <a:gd name="T100" fmla="*/ 75 w 6003"/>
              <a:gd name="T101" fmla="*/ 5981 h 6011"/>
              <a:gd name="T102" fmla="*/ 26 w 6003"/>
              <a:gd name="T103" fmla="*/ 5928 h 6011"/>
              <a:gd name="T104" fmla="*/ 0 w 6003"/>
              <a:gd name="T105" fmla="*/ 5855 h 6011"/>
              <a:gd name="T106" fmla="*/ 256 w 6003"/>
              <a:gd name="T107" fmla="*/ 3927 h 6011"/>
              <a:gd name="T108" fmla="*/ 280 w 6003"/>
              <a:gd name="T109" fmla="*/ 3858 h 6011"/>
              <a:gd name="T110" fmla="*/ 3739 w 6003"/>
              <a:gd name="T111" fmla="*/ 390 h 6011"/>
              <a:gd name="T112" fmla="*/ 3913 w 6003"/>
              <a:gd name="T113" fmla="*/ 242 h 6011"/>
              <a:gd name="T114" fmla="*/ 4103 w 6003"/>
              <a:gd name="T115" fmla="*/ 130 h 6011"/>
              <a:gd name="T116" fmla="*/ 4306 w 6003"/>
              <a:gd name="T117" fmla="*/ 53 h 6011"/>
              <a:gd name="T118" fmla="*/ 4516 w 6003"/>
              <a:gd name="T119" fmla="*/ 9 h 6011"/>
              <a:gd name="T120" fmla="*/ 4730 w 6003"/>
              <a:gd name="T121" fmla="*/ 0 h 6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003" h="6011">
                <a:moveTo>
                  <a:pt x="4629" y="1634"/>
                </a:moveTo>
                <a:lnTo>
                  <a:pt x="1494" y="4774"/>
                </a:lnTo>
                <a:lnTo>
                  <a:pt x="2057" y="5337"/>
                </a:lnTo>
                <a:lnTo>
                  <a:pt x="5194" y="2199"/>
                </a:lnTo>
                <a:lnTo>
                  <a:pt x="4629" y="1634"/>
                </a:lnTo>
                <a:close/>
                <a:moveTo>
                  <a:pt x="3807" y="812"/>
                </a:moveTo>
                <a:lnTo>
                  <a:pt x="670" y="3951"/>
                </a:lnTo>
                <a:lnTo>
                  <a:pt x="1248" y="4529"/>
                </a:lnTo>
                <a:lnTo>
                  <a:pt x="4382" y="1388"/>
                </a:lnTo>
                <a:lnTo>
                  <a:pt x="3807" y="812"/>
                </a:lnTo>
                <a:close/>
                <a:moveTo>
                  <a:pt x="4677" y="346"/>
                </a:moveTo>
                <a:lnTo>
                  <a:pt x="4580" y="350"/>
                </a:lnTo>
                <a:lnTo>
                  <a:pt x="4483" y="364"/>
                </a:lnTo>
                <a:lnTo>
                  <a:pt x="4390" y="388"/>
                </a:lnTo>
                <a:lnTo>
                  <a:pt x="4300" y="421"/>
                </a:lnTo>
                <a:lnTo>
                  <a:pt x="4213" y="461"/>
                </a:lnTo>
                <a:lnTo>
                  <a:pt x="4130" y="512"/>
                </a:lnTo>
                <a:lnTo>
                  <a:pt x="4054" y="569"/>
                </a:lnTo>
                <a:lnTo>
                  <a:pt x="5433" y="1952"/>
                </a:lnTo>
                <a:lnTo>
                  <a:pt x="5491" y="1873"/>
                </a:lnTo>
                <a:lnTo>
                  <a:pt x="5541" y="1791"/>
                </a:lnTo>
                <a:lnTo>
                  <a:pt x="5583" y="1705"/>
                </a:lnTo>
                <a:lnTo>
                  <a:pt x="5616" y="1615"/>
                </a:lnTo>
                <a:lnTo>
                  <a:pt x="5638" y="1522"/>
                </a:lnTo>
                <a:lnTo>
                  <a:pt x="5652" y="1425"/>
                </a:lnTo>
                <a:lnTo>
                  <a:pt x="5658" y="1326"/>
                </a:lnTo>
                <a:lnTo>
                  <a:pt x="5652" y="1229"/>
                </a:lnTo>
                <a:lnTo>
                  <a:pt x="5639" y="1132"/>
                </a:lnTo>
                <a:lnTo>
                  <a:pt x="5616" y="1041"/>
                </a:lnTo>
                <a:lnTo>
                  <a:pt x="5585" y="949"/>
                </a:lnTo>
                <a:lnTo>
                  <a:pt x="5543" y="863"/>
                </a:lnTo>
                <a:lnTo>
                  <a:pt x="5493" y="781"/>
                </a:lnTo>
                <a:lnTo>
                  <a:pt x="5437" y="704"/>
                </a:lnTo>
                <a:lnTo>
                  <a:pt x="5371" y="633"/>
                </a:lnTo>
                <a:lnTo>
                  <a:pt x="5298" y="567"/>
                </a:lnTo>
                <a:lnTo>
                  <a:pt x="5221" y="510"/>
                </a:lnTo>
                <a:lnTo>
                  <a:pt x="5139" y="461"/>
                </a:lnTo>
                <a:lnTo>
                  <a:pt x="5053" y="419"/>
                </a:lnTo>
                <a:lnTo>
                  <a:pt x="4963" y="388"/>
                </a:lnTo>
                <a:lnTo>
                  <a:pt x="4870" y="364"/>
                </a:lnTo>
                <a:lnTo>
                  <a:pt x="4775" y="350"/>
                </a:lnTo>
                <a:lnTo>
                  <a:pt x="4677" y="346"/>
                </a:lnTo>
                <a:close/>
                <a:moveTo>
                  <a:pt x="4730" y="0"/>
                </a:moveTo>
                <a:lnTo>
                  <a:pt x="4837" y="9"/>
                </a:lnTo>
                <a:lnTo>
                  <a:pt x="4943" y="28"/>
                </a:lnTo>
                <a:lnTo>
                  <a:pt x="5047" y="53"/>
                </a:lnTo>
                <a:lnTo>
                  <a:pt x="5150" y="88"/>
                </a:lnTo>
                <a:lnTo>
                  <a:pt x="5250" y="130"/>
                </a:lnTo>
                <a:lnTo>
                  <a:pt x="5347" y="181"/>
                </a:lnTo>
                <a:lnTo>
                  <a:pt x="5440" y="242"/>
                </a:lnTo>
                <a:lnTo>
                  <a:pt x="5530" y="311"/>
                </a:lnTo>
                <a:lnTo>
                  <a:pt x="5614" y="390"/>
                </a:lnTo>
                <a:lnTo>
                  <a:pt x="5694" y="476"/>
                </a:lnTo>
                <a:lnTo>
                  <a:pt x="5764" y="567"/>
                </a:lnTo>
                <a:lnTo>
                  <a:pt x="5826" y="664"/>
                </a:lnTo>
                <a:lnTo>
                  <a:pt x="5879" y="767"/>
                </a:lnTo>
                <a:lnTo>
                  <a:pt x="5922" y="873"/>
                </a:lnTo>
                <a:lnTo>
                  <a:pt x="5957" y="981"/>
                </a:lnTo>
                <a:lnTo>
                  <a:pt x="5983" y="1094"/>
                </a:lnTo>
                <a:lnTo>
                  <a:pt x="5997" y="1209"/>
                </a:lnTo>
                <a:lnTo>
                  <a:pt x="6003" y="1326"/>
                </a:lnTo>
                <a:lnTo>
                  <a:pt x="5997" y="1443"/>
                </a:lnTo>
                <a:lnTo>
                  <a:pt x="5983" y="1559"/>
                </a:lnTo>
                <a:lnTo>
                  <a:pt x="5957" y="1672"/>
                </a:lnTo>
                <a:lnTo>
                  <a:pt x="5922" y="1782"/>
                </a:lnTo>
                <a:lnTo>
                  <a:pt x="5879" y="1888"/>
                </a:lnTo>
                <a:lnTo>
                  <a:pt x="5826" y="1990"/>
                </a:lnTo>
                <a:lnTo>
                  <a:pt x="5764" y="2087"/>
                </a:lnTo>
                <a:lnTo>
                  <a:pt x="5694" y="2179"/>
                </a:lnTo>
                <a:lnTo>
                  <a:pt x="5614" y="2265"/>
                </a:lnTo>
                <a:lnTo>
                  <a:pt x="2178" y="5705"/>
                </a:lnTo>
                <a:lnTo>
                  <a:pt x="2152" y="5727"/>
                </a:lnTo>
                <a:lnTo>
                  <a:pt x="2123" y="5743"/>
                </a:lnTo>
                <a:lnTo>
                  <a:pt x="2090" y="5753"/>
                </a:lnTo>
                <a:lnTo>
                  <a:pt x="2057" y="5756"/>
                </a:lnTo>
                <a:lnTo>
                  <a:pt x="2022" y="5753"/>
                </a:lnTo>
                <a:lnTo>
                  <a:pt x="1991" y="5742"/>
                </a:lnTo>
                <a:lnTo>
                  <a:pt x="1960" y="5725"/>
                </a:lnTo>
                <a:lnTo>
                  <a:pt x="1935" y="5705"/>
                </a:lnTo>
                <a:lnTo>
                  <a:pt x="550" y="4319"/>
                </a:lnTo>
                <a:lnTo>
                  <a:pt x="373" y="5636"/>
                </a:lnTo>
                <a:lnTo>
                  <a:pt x="1284" y="5513"/>
                </a:lnTo>
                <a:lnTo>
                  <a:pt x="1324" y="5511"/>
                </a:lnTo>
                <a:lnTo>
                  <a:pt x="1361" y="5520"/>
                </a:lnTo>
                <a:lnTo>
                  <a:pt x="1396" y="5535"/>
                </a:lnTo>
                <a:lnTo>
                  <a:pt x="1427" y="5559"/>
                </a:lnTo>
                <a:lnTo>
                  <a:pt x="1450" y="5588"/>
                </a:lnTo>
                <a:lnTo>
                  <a:pt x="1469" y="5623"/>
                </a:lnTo>
                <a:lnTo>
                  <a:pt x="1478" y="5661"/>
                </a:lnTo>
                <a:lnTo>
                  <a:pt x="1480" y="5701"/>
                </a:lnTo>
                <a:lnTo>
                  <a:pt x="1471" y="5738"/>
                </a:lnTo>
                <a:lnTo>
                  <a:pt x="1454" y="5773"/>
                </a:lnTo>
                <a:lnTo>
                  <a:pt x="1432" y="5804"/>
                </a:lnTo>
                <a:lnTo>
                  <a:pt x="1403" y="5828"/>
                </a:lnTo>
                <a:lnTo>
                  <a:pt x="1368" y="5846"/>
                </a:lnTo>
                <a:lnTo>
                  <a:pt x="1330" y="5855"/>
                </a:lnTo>
                <a:lnTo>
                  <a:pt x="194" y="6009"/>
                </a:lnTo>
                <a:lnTo>
                  <a:pt x="183" y="6011"/>
                </a:lnTo>
                <a:lnTo>
                  <a:pt x="170" y="6011"/>
                </a:lnTo>
                <a:lnTo>
                  <a:pt x="137" y="6007"/>
                </a:lnTo>
                <a:lnTo>
                  <a:pt x="106" y="5998"/>
                </a:lnTo>
                <a:lnTo>
                  <a:pt x="75" y="5981"/>
                </a:lnTo>
                <a:lnTo>
                  <a:pt x="49" y="5959"/>
                </a:lnTo>
                <a:lnTo>
                  <a:pt x="26" y="5928"/>
                </a:lnTo>
                <a:lnTo>
                  <a:pt x="7" y="5893"/>
                </a:lnTo>
                <a:lnTo>
                  <a:pt x="0" y="5855"/>
                </a:lnTo>
                <a:lnTo>
                  <a:pt x="0" y="5815"/>
                </a:lnTo>
                <a:lnTo>
                  <a:pt x="256" y="3927"/>
                </a:lnTo>
                <a:lnTo>
                  <a:pt x="265" y="3891"/>
                </a:lnTo>
                <a:lnTo>
                  <a:pt x="280" y="3858"/>
                </a:lnTo>
                <a:lnTo>
                  <a:pt x="303" y="3828"/>
                </a:lnTo>
                <a:lnTo>
                  <a:pt x="3739" y="390"/>
                </a:lnTo>
                <a:lnTo>
                  <a:pt x="3823" y="311"/>
                </a:lnTo>
                <a:lnTo>
                  <a:pt x="3913" y="242"/>
                </a:lnTo>
                <a:lnTo>
                  <a:pt x="4006" y="181"/>
                </a:lnTo>
                <a:lnTo>
                  <a:pt x="4103" y="130"/>
                </a:lnTo>
                <a:lnTo>
                  <a:pt x="4203" y="88"/>
                </a:lnTo>
                <a:lnTo>
                  <a:pt x="4306" y="53"/>
                </a:lnTo>
                <a:lnTo>
                  <a:pt x="4410" y="28"/>
                </a:lnTo>
                <a:lnTo>
                  <a:pt x="4516" y="9"/>
                </a:lnTo>
                <a:lnTo>
                  <a:pt x="4624" y="0"/>
                </a:lnTo>
                <a:lnTo>
                  <a:pt x="473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2889E44-C886-483A-8DE0-EA50F13FDA1A}"/>
              </a:ext>
            </a:extLst>
          </p:cNvPr>
          <p:cNvSpPr/>
          <p:nvPr/>
        </p:nvSpPr>
        <p:spPr>
          <a:xfrm>
            <a:off x="9760432" y="1992122"/>
            <a:ext cx="13435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sng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panose="020B0503030403020204" pitchFamily="34" charset="0"/>
                <a:ea typeface="+mn-ea"/>
                <a:cs typeface="+mn-cs"/>
              </a:rPr>
              <a:t>DL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panose="020B0503030403020204" pitchFamily="34" charset="0"/>
                <a:ea typeface="+mn-ea"/>
                <a:cs typeface="+mn-cs"/>
              </a:rPr>
              <a:t> 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7611989-308B-4648-AA86-5E1EE6D3BC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0317" y="2769955"/>
            <a:ext cx="3331366" cy="1615827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333E49"/>
              </a:solidFill>
              <a:effectLst/>
              <a:uLnTx/>
              <a:uFillTx/>
              <a:latin typeface="proxima-nov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33E49"/>
                </a:solidFill>
                <a:effectLst/>
                <a:uLnTx/>
                <a:uFillTx/>
                <a:latin typeface="proxima-nova"/>
                <a:ea typeface="+mn-ea"/>
                <a:cs typeface="+mn-cs"/>
              </a:rPr>
              <a:t>Develop machine learning applications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333E49"/>
              </a:solidFill>
              <a:effectLst/>
              <a:uLnTx/>
              <a:uFillTx/>
              <a:latin typeface="proxima-nov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33E49"/>
                </a:solidFill>
                <a:effectLst/>
                <a:uLnTx/>
                <a:uFillTx/>
                <a:latin typeface="proxima-nova"/>
                <a:ea typeface="+mn-ea"/>
                <a:cs typeface="+mn-cs"/>
              </a:rPr>
              <a:t>Work on datasets and data representation methods</a:t>
            </a:r>
            <a:r>
              <a:rPr kumimoji="0" lang="en-US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en-US" sz="1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97F0CFC-89E2-4043-9AC9-8918C3B17F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9560" y="4051624"/>
            <a:ext cx="3331367" cy="1815882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333E49"/>
              </a:solidFill>
              <a:effectLst/>
              <a:uLnTx/>
              <a:uFillTx/>
              <a:latin typeface="proxima-nov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33E49"/>
                </a:solidFill>
                <a:effectLst/>
                <a:uLnTx/>
                <a:uFillTx/>
                <a:latin typeface="proxima-nova"/>
                <a:ea typeface="+mn-ea"/>
                <a:cs typeface="+mn-cs"/>
              </a:rPr>
              <a:t>Run machine learning tests and experiments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333E49"/>
              </a:solidFill>
              <a:effectLst/>
              <a:uLnTx/>
              <a:uFillTx/>
              <a:latin typeface="proxima-nov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33E49"/>
                </a:solidFill>
                <a:effectLst/>
                <a:uLnTx/>
                <a:uFillTx/>
                <a:latin typeface="proxima-nova"/>
                <a:ea typeface="+mn-ea"/>
                <a:cs typeface="+mn-cs"/>
              </a:rPr>
              <a:t>Perform statistical analysis and fine-tuning using test results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333E49"/>
              </a:solidFill>
              <a:effectLst/>
              <a:uLnTx/>
              <a:uFillTx/>
              <a:latin typeface="proxima-nov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33E49"/>
                </a:solidFill>
                <a:effectLst/>
                <a:uLnTx/>
                <a:uFillTx/>
                <a:latin typeface="proxima-nova"/>
                <a:ea typeface="+mn-ea"/>
                <a:cs typeface="+mn-cs"/>
              </a:rPr>
              <a:t>Train and retrain systems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pic>
        <p:nvPicPr>
          <p:cNvPr id="29" name="Picture 2" descr="Deep Learning vs Machine Learning: Overview &amp; Comparison — Soshace ...">
            <a:extLst>
              <a:ext uri="{FF2B5EF4-FFF2-40B4-BE49-F238E27FC236}">
                <a16:creationId xmlns:a16="http://schemas.microsoft.com/office/drawing/2014/main" id="{37EA7923-6F00-4049-893F-7E0C19E41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4" y="2769955"/>
            <a:ext cx="4388138" cy="2511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0132638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>
            <a:extLst>
              <a:ext uri="{FF2B5EF4-FFF2-40B4-BE49-F238E27FC236}">
                <a16:creationId xmlns:a16="http://schemas.microsoft.com/office/drawing/2014/main" id="{A18B57C8-262C-4C4B-AFE1-67661A02CF8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1235075"/>
            <a:ext cx="66675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F0D159D2-E2E2-4F7A-BB32-B173E9DEF8FC}"/>
              </a:ext>
            </a:extLst>
          </p:cNvPr>
          <p:cNvSpPr/>
          <p:nvPr/>
        </p:nvSpPr>
        <p:spPr bwMode="auto">
          <a:xfrm>
            <a:off x="768506" y="2689594"/>
            <a:ext cx="10654988" cy="2935062"/>
          </a:xfrm>
          <a:custGeom>
            <a:avLst/>
            <a:gdLst>
              <a:gd name="T0" fmla="*/ 0 w 6578"/>
              <a:gd name="T1" fmla="*/ 1812 h 1812"/>
              <a:gd name="T2" fmla="*/ 1645 w 6578"/>
              <a:gd name="T3" fmla="*/ 1812 h 1812"/>
              <a:gd name="T4" fmla="*/ 1645 w 6578"/>
              <a:gd name="T5" fmla="*/ 1208 h 1812"/>
              <a:gd name="T6" fmla="*/ 3289 w 6578"/>
              <a:gd name="T7" fmla="*/ 1208 h 1812"/>
              <a:gd name="T8" fmla="*/ 3289 w 6578"/>
              <a:gd name="T9" fmla="*/ 604 h 1812"/>
              <a:gd name="T10" fmla="*/ 4934 w 6578"/>
              <a:gd name="T11" fmla="*/ 604 h 1812"/>
              <a:gd name="T12" fmla="*/ 4934 w 6578"/>
              <a:gd name="T13" fmla="*/ 0 h 1812"/>
              <a:gd name="T14" fmla="*/ 6578 w 6578"/>
              <a:gd name="T15" fmla="*/ 0 h 1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578" h="1812">
                <a:moveTo>
                  <a:pt x="0" y="1812"/>
                </a:moveTo>
                <a:lnTo>
                  <a:pt x="1645" y="1812"/>
                </a:lnTo>
                <a:lnTo>
                  <a:pt x="1645" y="1208"/>
                </a:lnTo>
                <a:lnTo>
                  <a:pt x="3289" y="1208"/>
                </a:lnTo>
                <a:lnTo>
                  <a:pt x="3289" y="604"/>
                </a:lnTo>
                <a:lnTo>
                  <a:pt x="4934" y="604"/>
                </a:lnTo>
                <a:lnTo>
                  <a:pt x="4934" y="0"/>
                </a:lnTo>
                <a:lnTo>
                  <a:pt x="6578" y="0"/>
                </a:lnTo>
              </a:path>
            </a:pathLst>
          </a:custGeom>
          <a:noFill/>
          <a:ln w="95250" cap="flat">
            <a:gradFill>
              <a:gsLst>
                <a:gs pos="0">
                  <a:srgbClr val="5B9BD5"/>
                </a:gs>
                <a:gs pos="40000">
                  <a:srgbClr val="00B050"/>
                </a:gs>
                <a:gs pos="71000">
                  <a:srgbClr val="FFFF00"/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24829B7-64FA-47F9-BAFE-B35E96DA523A}"/>
              </a:ext>
            </a:extLst>
          </p:cNvPr>
          <p:cNvSpPr/>
          <p:nvPr/>
        </p:nvSpPr>
        <p:spPr>
          <a:xfrm>
            <a:off x="1631504" y="5280965"/>
            <a:ext cx="679268" cy="679268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BFF5D52-7B49-4E38-9D46-8F8D8257DE57}"/>
              </a:ext>
            </a:extLst>
          </p:cNvPr>
          <p:cNvSpPr/>
          <p:nvPr/>
        </p:nvSpPr>
        <p:spPr>
          <a:xfrm>
            <a:off x="4322453" y="4288187"/>
            <a:ext cx="679268" cy="679268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C294C48-3F50-489B-8A01-F86A76CAB601}"/>
              </a:ext>
            </a:extLst>
          </p:cNvPr>
          <p:cNvSpPr/>
          <p:nvPr/>
        </p:nvSpPr>
        <p:spPr>
          <a:xfrm>
            <a:off x="7013402" y="3334598"/>
            <a:ext cx="679268" cy="679268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47193F5-4357-4141-82DF-90A25563DBC2}"/>
              </a:ext>
            </a:extLst>
          </p:cNvPr>
          <p:cNvSpPr/>
          <p:nvPr/>
        </p:nvSpPr>
        <p:spPr>
          <a:xfrm>
            <a:off x="9704351" y="2354884"/>
            <a:ext cx="679268" cy="679268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36">
            <a:extLst>
              <a:ext uri="{FF2B5EF4-FFF2-40B4-BE49-F238E27FC236}">
                <a16:creationId xmlns:a16="http://schemas.microsoft.com/office/drawing/2014/main" id="{D2209EBC-1989-4C2D-8841-9996E40483C8}"/>
              </a:ext>
            </a:extLst>
          </p:cNvPr>
          <p:cNvSpPr txBox="1"/>
          <p:nvPr/>
        </p:nvSpPr>
        <p:spPr>
          <a:xfrm>
            <a:off x="816869" y="4000877"/>
            <a:ext cx="2309366" cy="150124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  <a:defRPr/>
            </a:pPr>
            <a:r>
              <a:rPr lang="en-US" sz="1400" b="0" i="0" dirty="0">
                <a:solidFill>
                  <a:srgbClr val="2929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Given a large dataset of input and output pairs, a DL algorithm will try to minimize the difference between its prediction and expected output.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0" name="TextBox 38">
            <a:extLst>
              <a:ext uri="{FF2B5EF4-FFF2-40B4-BE49-F238E27FC236}">
                <a16:creationId xmlns:a16="http://schemas.microsoft.com/office/drawing/2014/main" id="{C43BFD0B-52AA-4956-8876-B6CC84CE1845}"/>
              </a:ext>
            </a:extLst>
          </p:cNvPr>
          <p:cNvSpPr txBox="1"/>
          <p:nvPr/>
        </p:nvSpPr>
        <p:spPr>
          <a:xfrm>
            <a:off x="3479076" y="2737783"/>
            <a:ext cx="2309366" cy="162512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  <a:defRPr/>
            </a:pPr>
            <a:r>
              <a:rPr lang="en-US" sz="1400" b="0" i="0" dirty="0">
                <a:solidFill>
                  <a:srgbClr val="2929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Tries to learn the association/pattern between given inputs and outputs , this in turn allows model to generalize to inputs that it hasn’t seen before.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1" name="TextBox 40">
            <a:extLst>
              <a:ext uri="{FF2B5EF4-FFF2-40B4-BE49-F238E27FC236}">
                <a16:creationId xmlns:a16="http://schemas.microsoft.com/office/drawing/2014/main" id="{3F1F8C59-B81A-4D3D-9F28-5A67458C493B}"/>
              </a:ext>
            </a:extLst>
          </p:cNvPr>
          <p:cNvSpPr txBox="1"/>
          <p:nvPr/>
        </p:nvSpPr>
        <p:spPr>
          <a:xfrm>
            <a:off x="6235931" y="2276245"/>
            <a:ext cx="2309366" cy="954107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0" i="0" dirty="0">
                <a:solidFill>
                  <a:srgbClr val="2929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neural network is composed of input, hidden, and output layers all of which are composed of “nodes”</a:t>
            </a:r>
            <a:endParaRPr lang="en-IN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42">
            <a:extLst>
              <a:ext uri="{FF2B5EF4-FFF2-40B4-BE49-F238E27FC236}">
                <a16:creationId xmlns:a16="http://schemas.microsoft.com/office/drawing/2014/main" id="{EC7D999F-4701-459D-9D73-1363FFFE8891}"/>
              </a:ext>
            </a:extLst>
          </p:cNvPr>
          <p:cNvSpPr txBox="1"/>
          <p:nvPr/>
        </p:nvSpPr>
        <p:spPr>
          <a:xfrm>
            <a:off x="8889209" y="1168180"/>
            <a:ext cx="2534285" cy="1169551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0" i="0" dirty="0">
                <a:solidFill>
                  <a:srgbClr val="2929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After the neural network passes its inputs all the way to its outputs, the network evaluates how good its prediction was through a loss function.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reeform 32">
            <a:extLst>
              <a:ext uri="{FF2B5EF4-FFF2-40B4-BE49-F238E27FC236}">
                <a16:creationId xmlns:a16="http://schemas.microsoft.com/office/drawing/2014/main" id="{E286A425-0B6A-4D0E-B874-661C57B30E6A}"/>
              </a:ext>
            </a:extLst>
          </p:cNvPr>
          <p:cNvSpPr>
            <a:spLocks noEditPoints="1"/>
          </p:cNvSpPr>
          <p:nvPr/>
        </p:nvSpPr>
        <p:spPr bwMode="auto">
          <a:xfrm>
            <a:off x="9871697" y="2522115"/>
            <a:ext cx="344576" cy="344807"/>
          </a:xfrm>
          <a:custGeom>
            <a:avLst/>
            <a:gdLst>
              <a:gd name="T0" fmla="*/ 5311 w 5999"/>
              <a:gd name="T1" fmla="*/ 929 h 6003"/>
              <a:gd name="T2" fmla="*/ 2400 w 5999"/>
              <a:gd name="T3" fmla="*/ 3822 h 6003"/>
              <a:gd name="T4" fmla="*/ 3354 w 5999"/>
              <a:gd name="T5" fmla="*/ 5448 h 6003"/>
              <a:gd name="T6" fmla="*/ 5311 w 5999"/>
              <a:gd name="T7" fmla="*/ 929 h 6003"/>
              <a:gd name="T8" fmla="*/ 5047 w 5999"/>
              <a:gd name="T9" fmla="*/ 702 h 6003"/>
              <a:gd name="T10" fmla="*/ 557 w 5999"/>
              <a:gd name="T11" fmla="*/ 2672 h 6003"/>
              <a:gd name="T12" fmla="*/ 2154 w 5999"/>
              <a:gd name="T13" fmla="*/ 3579 h 6003"/>
              <a:gd name="T14" fmla="*/ 5047 w 5999"/>
              <a:gd name="T15" fmla="*/ 702 h 6003"/>
              <a:gd name="T16" fmla="*/ 5824 w 5999"/>
              <a:gd name="T17" fmla="*/ 0 h 6003"/>
              <a:gd name="T18" fmla="*/ 5857 w 5999"/>
              <a:gd name="T19" fmla="*/ 1 h 6003"/>
              <a:gd name="T20" fmla="*/ 5890 w 5999"/>
              <a:gd name="T21" fmla="*/ 12 h 6003"/>
              <a:gd name="T22" fmla="*/ 5921 w 5999"/>
              <a:gd name="T23" fmla="*/ 27 h 6003"/>
              <a:gd name="T24" fmla="*/ 5948 w 5999"/>
              <a:gd name="T25" fmla="*/ 49 h 6003"/>
              <a:gd name="T26" fmla="*/ 5970 w 5999"/>
              <a:gd name="T27" fmla="*/ 76 h 6003"/>
              <a:gd name="T28" fmla="*/ 5986 w 5999"/>
              <a:gd name="T29" fmla="*/ 108 h 6003"/>
              <a:gd name="T30" fmla="*/ 5996 w 5999"/>
              <a:gd name="T31" fmla="*/ 139 h 6003"/>
              <a:gd name="T32" fmla="*/ 5999 w 5999"/>
              <a:gd name="T33" fmla="*/ 173 h 6003"/>
              <a:gd name="T34" fmla="*/ 5996 w 5999"/>
              <a:gd name="T35" fmla="*/ 206 h 6003"/>
              <a:gd name="T36" fmla="*/ 5985 w 5999"/>
              <a:gd name="T37" fmla="*/ 241 h 6003"/>
              <a:gd name="T38" fmla="*/ 3535 w 5999"/>
              <a:gd name="T39" fmla="*/ 5898 h 6003"/>
              <a:gd name="T40" fmla="*/ 3515 w 5999"/>
              <a:gd name="T41" fmla="*/ 5933 h 6003"/>
              <a:gd name="T42" fmla="*/ 3489 w 5999"/>
              <a:gd name="T43" fmla="*/ 5961 h 6003"/>
              <a:gd name="T44" fmla="*/ 3460 w 5999"/>
              <a:gd name="T45" fmla="*/ 5983 h 6003"/>
              <a:gd name="T46" fmla="*/ 3425 w 5999"/>
              <a:gd name="T47" fmla="*/ 5997 h 6003"/>
              <a:gd name="T48" fmla="*/ 3387 w 5999"/>
              <a:gd name="T49" fmla="*/ 6003 h 6003"/>
              <a:gd name="T50" fmla="*/ 3376 w 5999"/>
              <a:gd name="T51" fmla="*/ 6003 h 6003"/>
              <a:gd name="T52" fmla="*/ 3341 w 5999"/>
              <a:gd name="T53" fmla="*/ 5999 h 6003"/>
              <a:gd name="T54" fmla="*/ 3307 w 5999"/>
              <a:gd name="T55" fmla="*/ 5988 h 6003"/>
              <a:gd name="T56" fmla="*/ 3275 w 5999"/>
              <a:gd name="T57" fmla="*/ 5970 h 6003"/>
              <a:gd name="T58" fmla="*/ 3250 w 5999"/>
              <a:gd name="T59" fmla="*/ 5946 h 6003"/>
              <a:gd name="T60" fmla="*/ 3228 w 5999"/>
              <a:gd name="T61" fmla="*/ 5917 h 6003"/>
              <a:gd name="T62" fmla="*/ 2057 w 5999"/>
              <a:gd name="T63" fmla="*/ 3923 h 6003"/>
              <a:gd name="T64" fmla="*/ 86 w 5999"/>
              <a:gd name="T65" fmla="*/ 2804 h 6003"/>
              <a:gd name="T66" fmla="*/ 55 w 5999"/>
              <a:gd name="T67" fmla="*/ 2782 h 6003"/>
              <a:gd name="T68" fmla="*/ 29 w 5999"/>
              <a:gd name="T69" fmla="*/ 2752 h 6003"/>
              <a:gd name="T70" fmla="*/ 13 w 5999"/>
              <a:gd name="T71" fmla="*/ 2719 h 6003"/>
              <a:gd name="T72" fmla="*/ 2 w 5999"/>
              <a:gd name="T73" fmla="*/ 2683 h 6003"/>
              <a:gd name="T74" fmla="*/ 0 w 5999"/>
              <a:gd name="T75" fmla="*/ 2644 h 6003"/>
              <a:gd name="T76" fmla="*/ 5 w 5999"/>
              <a:gd name="T77" fmla="*/ 2606 h 6003"/>
              <a:gd name="T78" fmla="*/ 20 w 5999"/>
              <a:gd name="T79" fmla="*/ 2571 h 6003"/>
              <a:gd name="T80" fmla="*/ 42 w 5999"/>
              <a:gd name="T81" fmla="*/ 2540 h 6003"/>
              <a:gd name="T82" fmla="*/ 69 w 5999"/>
              <a:gd name="T83" fmla="*/ 2515 h 6003"/>
              <a:gd name="T84" fmla="*/ 102 w 5999"/>
              <a:gd name="T85" fmla="*/ 2495 h 6003"/>
              <a:gd name="T86" fmla="*/ 5756 w 5999"/>
              <a:gd name="T87" fmla="*/ 14 h 6003"/>
              <a:gd name="T88" fmla="*/ 5789 w 5999"/>
              <a:gd name="T89" fmla="*/ 3 h 6003"/>
              <a:gd name="T90" fmla="*/ 5824 w 5999"/>
              <a:gd name="T91" fmla="*/ 0 h 60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999" h="6003">
                <a:moveTo>
                  <a:pt x="5311" y="929"/>
                </a:moveTo>
                <a:lnTo>
                  <a:pt x="2400" y="3822"/>
                </a:lnTo>
                <a:lnTo>
                  <a:pt x="3354" y="5448"/>
                </a:lnTo>
                <a:lnTo>
                  <a:pt x="5311" y="929"/>
                </a:lnTo>
                <a:close/>
                <a:moveTo>
                  <a:pt x="5047" y="702"/>
                </a:moveTo>
                <a:lnTo>
                  <a:pt x="557" y="2672"/>
                </a:lnTo>
                <a:lnTo>
                  <a:pt x="2154" y="3579"/>
                </a:lnTo>
                <a:lnTo>
                  <a:pt x="5047" y="702"/>
                </a:lnTo>
                <a:close/>
                <a:moveTo>
                  <a:pt x="5824" y="0"/>
                </a:moveTo>
                <a:lnTo>
                  <a:pt x="5857" y="1"/>
                </a:lnTo>
                <a:lnTo>
                  <a:pt x="5890" y="12"/>
                </a:lnTo>
                <a:lnTo>
                  <a:pt x="5921" y="27"/>
                </a:lnTo>
                <a:lnTo>
                  <a:pt x="5948" y="49"/>
                </a:lnTo>
                <a:lnTo>
                  <a:pt x="5970" y="76"/>
                </a:lnTo>
                <a:lnTo>
                  <a:pt x="5986" y="108"/>
                </a:lnTo>
                <a:lnTo>
                  <a:pt x="5996" y="139"/>
                </a:lnTo>
                <a:lnTo>
                  <a:pt x="5999" y="173"/>
                </a:lnTo>
                <a:lnTo>
                  <a:pt x="5996" y="206"/>
                </a:lnTo>
                <a:lnTo>
                  <a:pt x="5985" y="241"/>
                </a:lnTo>
                <a:lnTo>
                  <a:pt x="3535" y="5898"/>
                </a:lnTo>
                <a:lnTo>
                  <a:pt x="3515" y="5933"/>
                </a:lnTo>
                <a:lnTo>
                  <a:pt x="3489" y="5961"/>
                </a:lnTo>
                <a:lnTo>
                  <a:pt x="3460" y="5983"/>
                </a:lnTo>
                <a:lnTo>
                  <a:pt x="3425" y="5997"/>
                </a:lnTo>
                <a:lnTo>
                  <a:pt x="3387" y="6003"/>
                </a:lnTo>
                <a:lnTo>
                  <a:pt x="3376" y="6003"/>
                </a:lnTo>
                <a:lnTo>
                  <a:pt x="3341" y="5999"/>
                </a:lnTo>
                <a:lnTo>
                  <a:pt x="3307" y="5988"/>
                </a:lnTo>
                <a:lnTo>
                  <a:pt x="3275" y="5970"/>
                </a:lnTo>
                <a:lnTo>
                  <a:pt x="3250" y="5946"/>
                </a:lnTo>
                <a:lnTo>
                  <a:pt x="3228" y="5917"/>
                </a:lnTo>
                <a:lnTo>
                  <a:pt x="2057" y="3923"/>
                </a:lnTo>
                <a:lnTo>
                  <a:pt x="86" y="2804"/>
                </a:lnTo>
                <a:lnTo>
                  <a:pt x="55" y="2782"/>
                </a:lnTo>
                <a:lnTo>
                  <a:pt x="29" y="2752"/>
                </a:lnTo>
                <a:lnTo>
                  <a:pt x="13" y="2719"/>
                </a:lnTo>
                <a:lnTo>
                  <a:pt x="2" y="2683"/>
                </a:lnTo>
                <a:lnTo>
                  <a:pt x="0" y="2644"/>
                </a:lnTo>
                <a:lnTo>
                  <a:pt x="5" y="2606"/>
                </a:lnTo>
                <a:lnTo>
                  <a:pt x="20" y="2571"/>
                </a:lnTo>
                <a:lnTo>
                  <a:pt x="42" y="2540"/>
                </a:lnTo>
                <a:lnTo>
                  <a:pt x="69" y="2515"/>
                </a:lnTo>
                <a:lnTo>
                  <a:pt x="102" y="2495"/>
                </a:lnTo>
                <a:lnTo>
                  <a:pt x="5756" y="14"/>
                </a:lnTo>
                <a:lnTo>
                  <a:pt x="5789" y="3"/>
                </a:lnTo>
                <a:lnTo>
                  <a:pt x="5824" y="0"/>
                </a:lnTo>
                <a:close/>
              </a:path>
            </a:pathLst>
          </a:custGeom>
          <a:solidFill>
            <a:srgbClr val="70AD47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reeform 69">
            <a:extLst>
              <a:ext uri="{FF2B5EF4-FFF2-40B4-BE49-F238E27FC236}">
                <a16:creationId xmlns:a16="http://schemas.microsoft.com/office/drawing/2014/main" id="{9BE5FD42-B91F-4134-8FC7-8D5D0E384D4A}"/>
              </a:ext>
            </a:extLst>
          </p:cNvPr>
          <p:cNvSpPr>
            <a:spLocks noEditPoints="1"/>
          </p:cNvSpPr>
          <p:nvPr/>
        </p:nvSpPr>
        <p:spPr bwMode="auto">
          <a:xfrm>
            <a:off x="1782949" y="5432159"/>
            <a:ext cx="376378" cy="376881"/>
          </a:xfrm>
          <a:custGeom>
            <a:avLst/>
            <a:gdLst>
              <a:gd name="T0" fmla="*/ 1494 w 6003"/>
              <a:gd name="T1" fmla="*/ 4774 h 6011"/>
              <a:gd name="T2" fmla="*/ 5194 w 6003"/>
              <a:gd name="T3" fmla="*/ 2199 h 6011"/>
              <a:gd name="T4" fmla="*/ 3807 w 6003"/>
              <a:gd name="T5" fmla="*/ 812 h 6011"/>
              <a:gd name="T6" fmla="*/ 1248 w 6003"/>
              <a:gd name="T7" fmla="*/ 4529 h 6011"/>
              <a:gd name="T8" fmla="*/ 3807 w 6003"/>
              <a:gd name="T9" fmla="*/ 812 h 6011"/>
              <a:gd name="T10" fmla="*/ 4580 w 6003"/>
              <a:gd name="T11" fmla="*/ 350 h 6011"/>
              <a:gd name="T12" fmla="*/ 4390 w 6003"/>
              <a:gd name="T13" fmla="*/ 388 h 6011"/>
              <a:gd name="T14" fmla="*/ 4213 w 6003"/>
              <a:gd name="T15" fmla="*/ 461 h 6011"/>
              <a:gd name="T16" fmla="*/ 4054 w 6003"/>
              <a:gd name="T17" fmla="*/ 569 h 6011"/>
              <a:gd name="T18" fmla="*/ 5491 w 6003"/>
              <a:gd name="T19" fmla="*/ 1873 h 6011"/>
              <a:gd name="T20" fmla="*/ 5583 w 6003"/>
              <a:gd name="T21" fmla="*/ 1705 h 6011"/>
              <a:gd name="T22" fmla="*/ 5638 w 6003"/>
              <a:gd name="T23" fmla="*/ 1522 h 6011"/>
              <a:gd name="T24" fmla="*/ 5658 w 6003"/>
              <a:gd name="T25" fmla="*/ 1326 h 6011"/>
              <a:gd name="T26" fmla="*/ 5639 w 6003"/>
              <a:gd name="T27" fmla="*/ 1132 h 6011"/>
              <a:gd name="T28" fmla="*/ 5585 w 6003"/>
              <a:gd name="T29" fmla="*/ 949 h 6011"/>
              <a:gd name="T30" fmla="*/ 5493 w 6003"/>
              <a:gd name="T31" fmla="*/ 781 h 6011"/>
              <a:gd name="T32" fmla="*/ 5371 w 6003"/>
              <a:gd name="T33" fmla="*/ 633 h 6011"/>
              <a:gd name="T34" fmla="*/ 5221 w 6003"/>
              <a:gd name="T35" fmla="*/ 510 h 6011"/>
              <a:gd name="T36" fmla="*/ 5053 w 6003"/>
              <a:gd name="T37" fmla="*/ 419 h 6011"/>
              <a:gd name="T38" fmla="*/ 4870 w 6003"/>
              <a:gd name="T39" fmla="*/ 364 h 6011"/>
              <a:gd name="T40" fmla="*/ 4677 w 6003"/>
              <a:gd name="T41" fmla="*/ 346 h 6011"/>
              <a:gd name="T42" fmla="*/ 4837 w 6003"/>
              <a:gd name="T43" fmla="*/ 9 h 6011"/>
              <a:gd name="T44" fmla="*/ 5047 w 6003"/>
              <a:gd name="T45" fmla="*/ 53 h 6011"/>
              <a:gd name="T46" fmla="*/ 5250 w 6003"/>
              <a:gd name="T47" fmla="*/ 130 h 6011"/>
              <a:gd name="T48" fmla="*/ 5440 w 6003"/>
              <a:gd name="T49" fmla="*/ 242 h 6011"/>
              <a:gd name="T50" fmla="*/ 5614 w 6003"/>
              <a:gd name="T51" fmla="*/ 390 h 6011"/>
              <a:gd name="T52" fmla="*/ 5764 w 6003"/>
              <a:gd name="T53" fmla="*/ 567 h 6011"/>
              <a:gd name="T54" fmla="*/ 5879 w 6003"/>
              <a:gd name="T55" fmla="*/ 767 h 6011"/>
              <a:gd name="T56" fmla="*/ 5957 w 6003"/>
              <a:gd name="T57" fmla="*/ 981 h 6011"/>
              <a:gd name="T58" fmla="*/ 5997 w 6003"/>
              <a:gd name="T59" fmla="*/ 1209 h 6011"/>
              <a:gd name="T60" fmla="*/ 5997 w 6003"/>
              <a:gd name="T61" fmla="*/ 1443 h 6011"/>
              <a:gd name="T62" fmla="*/ 5957 w 6003"/>
              <a:gd name="T63" fmla="*/ 1672 h 6011"/>
              <a:gd name="T64" fmla="*/ 5879 w 6003"/>
              <a:gd name="T65" fmla="*/ 1888 h 6011"/>
              <a:gd name="T66" fmla="*/ 5764 w 6003"/>
              <a:gd name="T67" fmla="*/ 2087 h 6011"/>
              <a:gd name="T68" fmla="*/ 5614 w 6003"/>
              <a:gd name="T69" fmla="*/ 2265 h 6011"/>
              <a:gd name="T70" fmla="*/ 2152 w 6003"/>
              <a:gd name="T71" fmla="*/ 5727 h 6011"/>
              <a:gd name="T72" fmla="*/ 2090 w 6003"/>
              <a:gd name="T73" fmla="*/ 5753 h 6011"/>
              <a:gd name="T74" fmla="*/ 2022 w 6003"/>
              <a:gd name="T75" fmla="*/ 5753 h 6011"/>
              <a:gd name="T76" fmla="*/ 1960 w 6003"/>
              <a:gd name="T77" fmla="*/ 5725 h 6011"/>
              <a:gd name="T78" fmla="*/ 550 w 6003"/>
              <a:gd name="T79" fmla="*/ 4319 h 6011"/>
              <a:gd name="T80" fmla="*/ 1284 w 6003"/>
              <a:gd name="T81" fmla="*/ 5513 h 6011"/>
              <a:gd name="T82" fmla="*/ 1361 w 6003"/>
              <a:gd name="T83" fmla="*/ 5520 h 6011"/>
              <a:gd name="T84" fmla="*/ 1427 w 6003"/>
              <a:gd name="T85" fmla="*/ 5559 h 6011"/>
              <a:gd name="T86" fmla="*/ 1469 w 6003"/>
              <a:gd name="T87" fmla="*/ 5623 h 6011"/>
              <a:gd name="T88" fmla="*/ 1480 w 6003"/>
              <a:gd name="T89" fmla="*/ 5701 h 6011"/>
              <a:gd name="T90" fmla="*/ 1454 w 6003"/>
              <a:gd name="T91" fmla="*/ 5773 h 6011"/>
              <a:gd name="T92" fmla="*/ 1403 w 6003"/>
              <a:gd name="T93" fmla="*/ 5828 h 6011"/>
              <a:gd name="T94" fmla="*/ 1330 w 6003"/>
              <a:gd name="T95" fmla="*/ 5855 h 6011"/>
              <a:gd name="T96" fmla="*/ 183 w 6003"/>
              <a:gd name="T97" fmla="*/ 6011 h 6011"/>
              <a:gd name="T98" fmla="*/ 137 w 6003"/>
              <a:gd name="T99" fmla="*/ 6007 h 6011"/>
              <a:gd name="T100" fmla="*/ 75 w 6003"/>
              <a:gd name="T101" fmla="*/ 5981 h 6011"/>
              <a:gd name="T102" fmla="*/ 26 w 6003"/>
              <a:gd name="T103" fmla="*/ 5928 h 6011"/>
              <a:gd name="T104" fmla="*/ 0 w 6003"/>
              <a:gd name="T105" fmla="*/ 5855 h 6011"/>
              <a:gd name="T106" fmla="*/ 256 w 6003"/>
              <a:gd name="T107" fmla="*/ 3927 h 6011"/>
              <a:gd name="T108" fmla="*/ 280 w 6003"/>
              <a:gd name="T109" fmla="*/ 3858 h 6011"/>
              <a:gd name="T110" fmla="*/ 3739 w 6003"/>
              <a:gd name="T111" fmla="*/ 390 h 6011"/>
              <a:gd name="T112" fmla="*/ 3913 w 6003"/>
              <a:gd name="T113" fmla="*/ 242 h 6011"/>
              <a:gd name="T114" fmla="*/ 4103 w 6003"/>
              <a:gd name="T115" fmla="*/ 130 h 6011"/>
              <a:gd name="T116" fmla="*/ 4306 w 6003"/>
              <a:gd name="T117" fmla="*/ 53 h 6011"/>
              <a:gd name="T118" fmla="*/ 4516 w 6003"/>
              <a:gd name="T119" fmla="*/ 9 h 6011"/>
              <a:gd name="T120" fmla="*/ 4730 w 6003"/>
              <a:gd name="T121" fmla="*/ 0 h 6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003" h="6011">
                <a:moveTo>
                  <a:pt x="4629" y="1634"/>
                </a:moveTo>
                <a:lnTo>
                  <a:pt x="1494" y="4774"/>
                </a:lnTo>
                <a:lnTo>
                  <a:pt x="2057" y="5337"/>
                </a:lnTo>
                <a:lnTo>
                  <a:pt x="5194" y="2199"/>
                </a:lnTo>
                <a:lnTo>
                  <a:pt x="4629" y="1634"/>
                </a:lnTo>
                <a:close/>
                <a:moveTo>
                  <a:pt x="3807" y="812"/>
                </a:moveTo>
                <a:lnTo>
                  <a:pt x="670" y="3951"/>
                </a:lnTo>
                <a:lnTo>
                  <a:pt x="1248" y="4529"/>
                </a:lnTo>
                <a:lnTo>
                  <a:pt x="4382" y="1388"/>
                </a:lnTo>
                <a:lnTo>
                  <a:pt x="3807" y="812"/>
                </a:lnTo>
                <a:close/>
                <a:moveTo>
                  <a:pt x="4677" y="346"/>
                </a:moveTo>
                <a:lnTo>
                  <a:pt x="4580" y="350"/>
                </a:lnTo>
                <a:lnTo>
                  <a:pt x="4483" y="364"/>
                </a:lnTo>
                <a:lnTo>
                  <a:pt x="4390" y="388"/>
                </a:lnTo>
                <a:lnTo>
                  <a:pt x="4300" y="421"/>
                </a:lnTo>
                <a:lnTo>
                  <a:pt x="4213" y="461"/>
                </a:lnTo>
                <a:lnTo>
                  <a:pt x="4130" y="512"/>
                </a:lnTo>
                <a:lnTo>
                  <a:pt x="4054" y="569"/>
                </a:lnTo>
                <a:lnTo>
                  <a:pt x="5433" y="1952"/>
                </a:lnTo>
                <a:lnTo>
                  <a:pt x="5491" y="1873"/>
                </a:lnTo>
                <a:lnTo>
                  <a:pt x="5541" y="1791"/>
                </a:lnTo>
                <a:lnTo>
                  <a:pt x="5583" y="1705"/>
                </a:lnTo>
                <a:lnTo>
                  <a:pt x="5616" y="1615"/>
                </a:lnTo>
                <a:lnTo>
                  <a:pt x="5638" y="1522"/>
                </a:lnTo>
                <a:lnTo>
                  <a:pt x="5652" y="1425"/>
                </a:lnTo>
                <a:lnTo>
                  <a:pt x="5658" y="1326"/>
                </a:lnTo>
                <a:lnTo>
                  <a:pt x="5652" y="1229"/>
                </a:lnTo>
                <a:lnTo>
                  <a:pt x="5639" y="1132"/>
                </a:lnTo>
                <a:lnTo>
                  <a:pt x="5616" y="1041"/>
                </a:lnTo>
                <a:lnTo>
                  <a:pt x="5585" y="949"/>
                </a:lnTo>
                <a:lnTo>
                  <a:pt x="5543" y="863"/>
                </a:lnTo>
                <a:lnTo>
                  <a:pt x="5493" y="781"/>
                </a:lnTo>
                <a:lnTo>
                  <a:pt x="5437" y="704"/>
                </a:lnTo>
                <a:lnTo>
                  <a:pt x="5371" y="633"/>
                </a:lnTo>
                <a:lnTo>
                  <a:pt x="5298" y="567"/>
                </a:lnTo>
                <a:lnTo>
                  <a:pt x="5221" y="510"/>
                </a:lnTo>
                <a:lnTo>
                  <a:pt x="5139" y="461"/>
                </a:lnTo>
                <a:lnTo>
                  <a:pt x="5053" y="419"/>
                </a:lnTo>
                <a:lnTo>
                  <a:pt x="4963" y="388"/>
                </a:lnTo>
                <a:lnTo>
                  <a:pt x="4870" y="364"/>
                </a:lnTo>
                <a:lnTo>
                  <a:pt x="4775" y="350"/>
                </a:lnTo>
                <a:lnTo>
                  <a:pt x="4677" y="346"/>
                </a:lnTo>
                <a:close/>
                <a:moveTo>
                  <a:pt x="4730" y="0"/>
                </a:moveTo>
                <a:lnTo>
                  <a:pt x="4837" y="9"/>
                </a:lnTo>
                <a:lnTo>
                  <a:pt x="4943" y="28"/>
                </a:lnTo>
                <a:lnTo>
                  <a:pt x="5047" y="53"/>
                </a:lnTo>
                <a:lnTo>
                  <a:pt x="5150" y="88"/>
                </a:lnTo>
                <a:lnTo>
                  <a:pt x="5250" y="130"/>
                </a:lnTo>
                <a:lnTo>
                  <a:pt x="5347" y="181"/>
                </a:lnTo>
                <a:lnTo>
                  <a:pt x="5440" y="242"/>
                </a:lnTo>
                <a:lnTo>
                  <a:pt x="5530" y="311"/>
                </a:lnTo>
                <a:lnTo>
                  <a:pt x="5614" y="390"/>
                </a:lnTo>
                <a:lnTo>
                  <a:pt x="5694" y="476"/>
                </a:lnTo>
                <a:lnTo>
                  <a:pt x="5764" y="567"/>
                </a:lnTo>
                <a:lnTo>
                  <a:pt x="5826" y="664"/>
                </a:lnTo>
                <a:lnTo>
                  <a:pt x="5879" y="767"/>
                </a:lnTo>
                <a:lnTo>
                  <a:pt x="5922" y="873"/>
                </a:lnTo>
                <a:lnTo>
                  <a:pt x="5957" y="981"/>
                </a:lnTo>
                <a:lnTo>
                  <a:pt x="5983" y="1094"/>
                </a:lnTo>
                <a:lnTo>
                  <a:pt x="5997" y="1209"/>
                </a:lnTo>
                <a:lnTo>
                  <a:pt x="6003" y="1326"/>
                </a:lnTo>
                <a:lnTo>
                  <a:pt x="5997" y="1443"/>
                </a:lnTo>
                <a:lnTo>
                  <a:pt x="5983" y="1559"/>
                </a:lnTo>
                <a:lnTo>
                  <a:pt x="5957" y="1672"/>
                </a:lnTo>
                <a:lnTo>
                  <a:pt x="5922" y="1782"/>
                </a:lnTo>
                <a:lnTo>
                  <a:pt x="5879" y="1888"/>
                </a:lnTo>
                <a:lnTo>
                  <a:pt x="5826" y="1990"/>
                </a:lnTo>
                <a:lnTo>
                  <a:pt x="5764" y="2087"/>
                </a:lnTo>
                <a:lnTo>
                  <a:pt x="5694" y="2179"/>
                </a:lnTo>
                <a:lnTo>
                  <a:pt x="5614" y="2265"/>
                </a:lnTo>
                <a:lnTo>
                  <a:pt x="2178" y="5705"/>
                </a:lnTo>
                <a:lnTo>
                  <a:pt x="2152" y="5727"/>
                </a:lnTo>
                <a:lnTo>
                  <a:pt x="2123" y="5743"/>
                </a:lnTo>
                <a:lnTo>
                  <a:pt x="2090" y="5753"/>
                </a:lnTo>
                <a:lnTo>
                  <a:pt x="2057" y="5756"/>
                </a:lnTo>
                <a:lnTo>
                  <a:pt x="2022" y="5753"/>
                </a:lnTo>
                <a:lnTo>
                  <a:pt x="1991" y="5742"/>
                </a:lnTo>
                <a:lnTo>
                  <a:pt x="1960" y="5725"/>
                </a:lnTo>
                <a:lnTo>
                  <a:pt x="1935" y="5705"/>
                </a:lnTo>
                <a:lnTo>
                  <a:pt x="550" y="4319"/>
                </a:lnTo>
                <a:lnTo>
                  <a:pt x="373" y="5636"/>
                </a:lnTo>
                <a:lnTo>
                  <a:pt x="1284" y="5513"/>
                </a:lnTo>
                <a:lnTo>
                  <a:pt x="1324" y="5511"/>
                </a:lnTo>
                <a:lnTo>
                  <a:pt x="1361" y="5520"/>
                </a:lnTo>
                <a:lnTo>
                  <a:pt x="1396" y="5535"/>
                </a:lnTo>
                <a:lnTo>
                  <a:pt x="1427" y="5559"/>
                </a:lnTo>
                <a:lnTo>
                  <a:pt x="1450" y="5588"/>
                </a:lnTo>
                <a:lnTo>
                  <a:pt x="1469" y="5623"/>
                </a:lnTo>
                <a:lnTo>
                  <a:pt x="1478" y="5661"/>
                </a:lnTo>
                <a:lnTo>
                  <a:pt x="1480" y="5701"/>
                </a:lnTo>
                <a:lnTo>
                  <a:pt x="1471" y="5738"/>
                </a:lnTo>
                <a:lnTo>
                  <a:pt x="1454" y="5773"/>
                </a:lnTo>
                <a:lnTo>
                  <a:pt x="1432" y="5804"/>
                </a:lnTo>
                <a:lnTo>
                  <a:pt x="1403" y="5828"/>
                </a:lnTo>
                <a:lnTo>
                  <a:pt x="1368" y="5846"/>
                </a:lnTo>
                <a:lnTo>
                  <a:pt x="1330" y="5855"/>
                </a:lnTo>
                <a:lnTo>
                  <a:pt x="194" y="6009"/>
                </a:lnTo>
                <a:lnTo>
                  <a:pt x="183" y="6011"/>
                </a:lnTo>
                <a:lnTo>
                  <a:pt x="170" y="6011"/>
                </a:lnTo>
                <a:lnTo>
                  <a:pt x="137" y="6007"/>
                </a:lnTo>
                <a:lnTo>
                  <a:pt x="106" y="5998"/>
                </a:lnTo>
                <a:lnTo>
                  <a:pt x="75" y="5981"/>
                </a:lnTo>
                <a:lnTo>
                  <a:pt x="49" y="5959"/>
                </a:lnTo>
                <a:lnTo>
                  <a:pt x="26" y="5928"/>
                </a:lnTo>
                <a:lnTo>
                  <a:pt x="7" y="5893"/>
                </a:lnTo>
                <a:lnTo>
                  <a:pt x="0" y="5855"/>
                </a:lnTo>
                <a:lnTo>
                  <a:pt x="0" y="5815"/>
                </a:lnTo>
                <a:lnTo>
                  <a:pt x="256" y="3927"/>
                </a:lnTo>
                <a:lnTo>
                  <a:pt x="265" y="3891"/>
                </a:lnTo>
                <a:lnTo>
                  <a:pt x="280" y="3858"/>
                </a:lnTo>
                <a:lnTo>
                  <a:pt x="303" y="3828"/>
                </a:lnTo>
                <a:lnTo>
                  <a:pt x="3739" y="390"/>
                </a:lnTo>
                <a:lnTo>
                  <a:pt x="3823" y="311"/>
                </a:lnTo>
                <a:lnTo>
                  <a:pt x="3913" y="242"/>
                </a:lnTo>
                <a:lnTo>
                  <a:pt x="4006" y="181"/>
                </a:lnTo>
                <a:lnTo>
                  <a:pt x="4103" y="130"/>
                </a:lnTo>
                <a:lnTo>
                  <a:pt x="4203" y="88"/>
                </a:lnTo>
                <a:lnTo>
                  <a:pt x="4306" y="53"/>
                </a:lnTo>
                <a:lnTo>
                  <a:pt x="4410" y="28"/>
                </a:lnTo>
                <a:lnTo>
                  <a:pt x="4516" y="9"/>
                </a:lnTo>
                <a:lnTo>
                  <a:pt x="4624" y="0"/>
                </a:lnTo>
                <a:lnTo>
                  <a:pt x="4730" y="0"/>
                </a:lnTo>
                <a:close/>
              </a:path>
            </a:pathLst>
          </a:custGeom>
          <a:solidFill>
            <a:srgbClr val="A5A5A5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109E34E-D78C-498D-A071-836DB846D712}"/>
              </a:ext>
            </a:extLst>
          </p:cNvPr>
          <p:cNvGrpSpPr/>
          <p:nvPr/>
        </p:nvGrpSpPr>
        <p:grpSpPr>
          <a:xfrm>
            <a:off x="7168683" y="3546947"/>
            <a:ext cx="368707" cy="254559"/>
            <a:chOff x="-11258551" y="3911600"/>
            <a:chExt cx="4968875" cy="3430588"/>
          </a:xfrm>
          <a:solidFill>
            <a:srgbClr val="4472C4"/>
          </a:solidFill>
        </p:grpSpPr>
        <p:sp>
          <p:nvSpPr>
            <p:cNvPr id="31" name="Freeform 111">
              <a:extLst>
                <a:ext uri="{FF2B5EF4-FFF2-40B4-BE49-F238E27FC236}">
                  <a16:creationId xmlns:a16="http://schemas.microsoft.com/office/drawing/2014/main" id="{0B8A170D-2F2C-4511-ADA7-484EB17D9367}"/>
                </a:ext>
              </a:extLst>
            </p:cNvPr>
            <p:cNvSpPr/>
            <p:nvPr/>
          </p:nvSpPr>
          <p:spPr bwMode="auto">
            <a:xfrm>
              <a:off x="-10496551" y="6502400"/>
              <a:ext cx="3444875" cy="398463"/>
            </a:xfrm>
            <a:custGeom>
              <a:avLst/>
              <a:gdLst>
                <a:gd name="T0" fmla="*/ 158 w 4340"/>
                <a:gd name="T1" fmla="*/ 0 h 500"/>
                <a:gd name="T2" fmla="*/ 1611 w 4340"/>
                <a:gd name="T3" fmla="*/ 0 h 500"/>
                <a:gd name="T4" fmla="*/ 1653 w 4340"/>
                <a:gd name="T5" fmla="*/ 3 h 500"/>
                <a:gd name="T6" fmla="*/ 1691 w 4340"/>
                <a:gd name="T7" fmla="*/ 21 h 500"/>
                <a:gd name="T8" fmla="*/ 1723 w 4340"/>
                <a:gd name="T9" fmla="*/ 45 h 500"/>
                <a:gd name="T10" fmla="*/ 1748 w 4340"/>
                <a:gd name="T11" fmla="*/ 78 h 500"/>
                <a:gd name="T12" fmla="*/ 1763 w 4340"/>
                <a:gd name="T13" fmla="*/ 114 h 500"/>
                <a:gd name="T14" fmla="*/ 1769 w 4340"/>
                <a:gd name="T15" fmla="*/ 156 h 500"/>
                <a:gd name="T16" fmla="*/ 1769 w 4340"/>
                <a:gd name="T17" fmla="*/ 184 h 500"/>
                <a:gd name="T18" fmla="*/ 2570 w 4340"/>
                <a:gd name="T19" fmla="*/ 186 h 500"/>
                <a:gd name="T20" fmla="*/ 2570 w 4340"/>
                <a:gd name="T21" fmla="*/ 156 h 500"/>
                <a:gd name="T22" fmla="*/ 2575 w 4340"/>
                <a:gd name="T23" fmla="*/ 114 h 500"/>
                <a:gd name="T24" fmla="*/ 2592 w 4340"/>
                <a:gd name="T25" fmla="*/ 78 h 500"/>
                <a:gd name="T26" fmla="*/ 2617 w 4340"/>
                <a:gd name="T27" fmla="*/ 45 h 500"/>
                <a:gd name="T28" fmla="*/ 2648 w 4340"/>
                <a:gd name="T29" fmla="*/ 21 h 500"/>
                <a:gd name="T30" fmla="*/ 2686 w 4340"/>
                <a:gd name="T31" fmla="*/ 3 h 500"/>
                <a:gd name="T32" fmla="*/ 2728 w 4340"/>
                <a:gd name="T33" fmla="*/ 0 h 500"/>
                <a:gd name="T34" fmla="*/ 4184 w 4340"/>
                <a:gd name="T35" fmla="*/ 0 h 500"/>
                <a:gd name="T36" fmla="*/ 4226 w 4340"/>
                <a:gd name="T37" fmla="*/ 3 h 500"/>
                <a:gd name="T38" fmla="*/ 4264 w 4340"/>
                <a:gd name="T39" fmla="*/ 21 h 500"/>
                <a:gd name="T40" fmla="*/ 4297 w 4340"/>
                <a:gd name="T41" fmla="*/ 45 h 500"/>
                <a:gd name="T42" fmla="*/ 4319 w 4340"/>
                <a:gd name="T43" fmla="*/ 78 h 500"/>
                <a:gd name="T44" fmla="*/ 4335 w 4340"/>
                <a:gd name="T45" fmla="*/ 114 h 500"/>
                <a:gd name="T46" fmla="*/ 4340 w 4340"/>
                <a:gd name="T47" fmla="*/ 156 h 500"/>
                <a:gd name="T48" fmla="*/ 4335 w 4340"/>
                <a:gd name="T49" fmla="*/ 198 h 500"/>
                <a:gd name="T50" fmla="*/ 4319 w 4340"/>
                <a:gd name="T51" fmla="*/ 236 h 500"/>
                <a:gd name="T52" fmla="*/ 4295 w 4340"/>
                <a:gd name="T53" fmla="*/ 268 h 500"/>
                <a:gd name="T54" fmla="*/ 4262 w 4340"/>
                <a:gd name="T55" fmla="*/ 293 h 500"/>
                <a:gd name="T56" fmla="*/ 4224 w 4340"/>
                <a:gd name="T57" fmla="*/ 308 h 500"/>
                <a:gd name="T58" fmla="*/ 4182 w 4340"/>
                <a:gd name="T59" fmla="*/ 314 h 500"/>
                <a:gd name="T60" fmla="*/ 2857 w 4340"/>
                <a:gd name="T61" fmla="*/ 314 h 500"/>
                <a:gd name="T62" fmla="*/ 2832 w 4340"/>
                <a:gd name="T63" fmla="*/ 359 h 500"/>
                <a:gd name="T64" fmla="*/ 2800 w 4340"/>
                <a:gd name="T65" fmla="*/ 399 h 500"/>
                <a:gd name="T66" fmla="*/ 2764 w 4340"/>
                <a:gd name="T67" fmla="*/ 433 h 500"/>
                <a:gd name="T68" fmla="*/ 2720 w 4340"/>
                <a:gd name="T69" fmla="*/ 460 h 500"/>
                <a:gd name="T70" fmla="*/ 2674 w 4340"/>
                <a:gd name="T71" fmla="*/ 483 h 500"/>
                <a:gd name="T72" fmla="*/ 2623 w 4340"/>
                <a:gd name="T73" fmla="*/ 494 h 500"/>
                <a:gd name="T74" fmla="*/ 2570 w 4340"/>
                <a:gd name="T75" fmla="*/ 500 h 500"/>
                <a:gd name="T76" fmla="*/ 1771 w 4340"/>
                <a:gd name="T77" fmla="*/ 500 h 500"/>
                <a:gd name="T78" fmla="*/ 1718 w 4340"/>
                <a:gd name="T79" fmla="*/ 494 h 500"/>
                <a:gd name="T80" fmla="*/ 1666 w 4340"/>
                <a:gd name="T81" fmla="*/ 483 h 500"/>
                <a:gd name="T82" fmla="*/ 1619 w 4340"/>
                <a:gd name="T83" fmla="*/ 460 h 500"/>
                <a:gd name="T84" fmla="*/ 1577 w 4340"/>
                <a:gd name="T85" fmla="*/ 433 h 500"/>
                <a:gd name="T86" fmla="*/ 1539 w 4340"/>
                <a:gd name="T87" fmla="*/ 399 h 500"/>
                <a:gd name="T88" fmla="*/ 1508 w 4340"/>
                <a:gd name="T89" fmla="*/ 359 h 500"/>
                <a:gd name="T90" fmla="*/ 1484 w 4340"/>
                <a:gd name="T91" fmla="*/ 314 h 500"/>
                <a:gd name="T92" fmla="*/ 158 w 4340"/>
                <a:gd name="T93" fmla="*/ 314 h 500"/>
                <a:gd name="T94" fmla="*/ 116 w 4340"/>
                <a:gd name="T95" fmla="*/ 308 h 500"/>
                <a:gd name="T96" fmla="*/ 78 w 4340"/>
                <a:gd name="T97" fmla="*/ 293 h 500"/>
                <a:gd name="T98" fmla="*/ 46 w 4340"/>
                <a:gd name="T99" fmla="*/ 268 h 500"/>
                <a:gd name="T100" fmla="*/ 21 w 4340"/>
                <a:gd name="T101" fmla="*/ 236 h 500"/>
                <a:gd name="T102" fmla="*/ 6 w 4340"/>
                <a:gd name="T103" fmla="*/ 198 h 500"/>
                <a:gd name="T104" fmla="*/ 0 w 4340"/>
                <a:gd name="T105" fmla="*/ 156 h 500"/>
                <a:gd name="T106" fmla="*/ 6 w 4340"/>
                <a:gd name="T107" fmla="*/ 114 h 500"/>
                <a:gd name="T108" fmla="*/ 21 w 4340"/>
                <a:gd name="T109" fmla="*/ 78 h 500"/>
                <a:gd name="T110" fmla="*/ 46 w 4340"/>
                <a:gd name="T111" fmla="*/ 45 h 500"/>
                <a:gd name="T112" fmla="*/ 78 w 4340"/>
                <a:gd name="T113" fmla="*/ 21 h 500"/>
                <a:gd name="T114" fmla="*/ 116 w 4340"/>
                <a:gd name="T115" fmla="*/ 3 h 500"/>
                <a:gd name="T116" fmla="*/ 158 w 4340"/>
                <a:gd name="T117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340" h="500">
                  <a:moveTo>
                    <a:pt x="158" y="0"/>
                  </a:moveTo>
                  <a:lnTo>
                    <a:pt x="1611" y="0"/>
                  </a:lnTo>
                  <a:lnTo>
                    <a:pt x="1653" y="3"/>
                  </a:lnTo>
                  <a:lnTo>
                    <a:pt x="1691" y="21"/>
                  </a:lnTo>
                  <a:lnTo>
                    <a:pt x="1723" y="45"/>
                  </a:lnTo>
                  <a:lnTo>
                    <a:pt x="1748" y="78"/>
                  </a:lnTo>
                  <a:lnTo>
                    <a:pt x="1763" y="114"/>
                  </a:lnTo>
                  <a:lnTo>
                    <a:pt x="1769" y="156"/>
                  </a:lnTo>
                  <a:lnTo>
                    <a:pt x="1769" y="184"/>
                  </a:lnTo>
                  <a:lnTo>
                    <a:pt x="2570" y="186"/>
                  </a:lnTo>
                  <a:lnTo>
                    <a:pt x="2570" y="156"/>
                  </a:lnTo>
                  <a:lnTo>
                    <a:pt x="2575" y="114"/>
                  </a:lnTo>
                  <a:lnTo>
                    <a:pt x="2592" y="78"/>
                  </a:lnTo>
                  <a:lnTo>
                    <a:pt x="2617" y="45"/>
                  </a:lnTo>
                  <a:lnTo>
                    <a:pt x="2648" y="21"/>
                  </a:lnTo>
                  <a:lnTo>
                    <a:pt x="2686" y="3"/>
                  </a:lnTo>
                  <a:lnTo>
                    <a:pt x="2728" y="0"/>
                  </a:lnTo>
                  <a:lnTo>
                    <a:pt x="4184" y="0"/>
                  </a:lnTo>
                  <a:lnTo>
                    <a:pt x="4226" y="3"/>
                  </a:lnTo>
                  <a:lnTo>
                    <a:pt x="4264" y="21"/>
                  </a:lnTo>
                  <a:lnTo>
                    <a:pt x="4297" y="45"/>
                  </a:lnTo>
                  <a:lnTo>
                    <a:pt x="4319" y="78"/>
                  </a:lnTo>
                  <a:lnTo>
                    <a:pt x="4335" y="114"/>
                  </a:lnTo>
                  <a:lnTo>
                    <a:pt x="4340" y="156"/>
                  </a:lnTo>
                  <a:lnTo>
                    <a:pt x="4335" y="198"/>
                  </a:lnTo>
                  <a:lnTo>
                    <a:pt x="4319" y="236"/>
                  </a:lnTo>
                  <a:lnTo>
                    <a:pt x="4295" y="268"/>
                  </a:lnTo>
                  <a:lnTo>
                    <a:pt x="4262" y="293"/>
                  </a:lnTo>
                  <a:lnTo>
                    <a:pt x="4224" y="308"/>
                  </a:lnTo>
                  <a:lnTo>
                    <a:pt x="4182" y="314"/>
                  </a:lnTo>
                  <a:lnTo>
                    <a:pt x="2857" y="314"/>
                  </a:lnTo>
                  <a:lnTo>
                    <a:pt x="2832" y="359"/>
                  </a:lnTo>
                  <a:lnTo>
                    <a:pt x="2800" y="399"/>
                  </a:lnTo>
                  <a:lnTo>
                    <a:pt x="2764" y="433"/>
                  </a:lnTo>
                  <a:lnTo>
                    <a:pt x="2720" y="460"/>
                  </a:lnTo>
                  <a:lnTo>
                    <a:pt x="2674" y="483"/>
                  </a:lnTo>
                  <a:lnTo>
                    <a:pt x="2623" y="494"/>
                  </a:lnTo>
                  <a:lnTo>
                    <a:pt x="2570" y="500"/>
                  </a:lnTo>
                  <a:lnTo>
                    <a:pt x="1771" y="500"/>
                  </a:lnTo>
                  <a:lnTo>
                    <a:pt x="1718" y="494"/>
                  </a:lnTo>
                  <a:lnTo>
                    <a:pt x="1666" y="483"/>
                  </a:lnTo>
                  <a:lnTo>
                    <a:pt x="1619" y="460"/>
                  </a:lnTo>
                  <a:lnTo>
                    <a:pt x="1577" y="433"/>
                  </a:lnTo>
                  <a:lnTo>
                    <a:pt x="1539" y="399"/>
                  </a:lnTo>
                  <a:lnTo>
                    <a:pt x="1508" y="359"/>
                  </a:lnTo>
                  <a:lnTo>
                    <a:pt x="1484" y="314"/>
                  </a:lnTo>
                  <a:lnTo>
                    <a:pt x="158" y="314"/>
                  </a:lnTo>
                  <a:lnTo>
                    <a:pt x="116" y="308"/>
                  </a:lnTo>
                  <a:lnTo>
                    <a:pt x="78" y="293"/>
                  </a:lnTo>
                  <a:lnTo>
                    <a:pt x="46" y="268"/>
                  </a:lnTo>
                  <a:lnTo>
                    <a:pt x="21" y="236"/>
                  </a:lnTo>
                  <a:lnTo>
                    <a:pt x="6" y="198"/>
                  </a:lnTo>
                  <a:lnTo>
                    <a:pt x="0" y="156"/>
                  </a:lnTo>
                  <a:lnTo>
                    <a:pt x="6" y="114"/>
                  </a:lnTo>
                  <a:lnTo>
                    <a:pt x="21" y="78"/>
                  </a:lnTo>
                  <a:lnTo>
                    <a:pt x="46" y="45"/>
                  </a:lnTo>
                  <a:lnTo>
                    <a:pt x="78" y="21"/>
                  </a:lnTo>
                  <a:lnTo>
                    <a:pt x="116" y="3"/>
                  </a:lnTo>
                  <a:lnTo>
                    <a:pt x="1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Freeform 112">
              <a:extLst>
                <a:ext uri="{FF2B5EF4-FFF2-40B4-BE49-F238E27FC236}">
                  <a16:creationId xmlns:a16="http://schemas.microsoft.com/office/drawing/2014/main" id="{27823D6B-4F70-4C9C-BEBE-0F50CEFCCC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258551" y="3911600"/>
              <a:ext cx="4968875" cy="3430588"/>
            </a:xfrm>
            <a:custGeom>
              <a:avLst/>
              <a:gdLst>
                <a:gd name="T0" fmla="*/ 833 w 6261"/>
                <a:gd name="T1" fmla="*/ 318 h 4324"/>
                <a:gd name="T2" fmla="*/ 785 w 6261"/>
                <a:gd name="T3" fmla="*/ 352 h 4324"/>
                <a:gd name="T4" fmla="*/ 766 w 6261"/>
                <a:gd name="T5" fmla="*/ 411 h 4324"/>
                <a:gd name="T6" fmla="*/ 761 w 6261"/>
                <a:gd name="T7" fmla="*/ 3464 h 4324"/>
                <a:gd name="T8" fmla="*/ 721 w 6261"/>
                <a:gd name="T9" fmla="*/ 3534 h 4324"/>
                <a:gd name="T10" fmla="*/ 650 w 6261"/>
                <a:gd name="T11" fmla="*/ 3574 h 4324"/>
                <a:gd name="T12" fmla="*/ 314 w 6261"/>
                <a:gd name="T13" fmla="*/ 3580 h 4324"/>
                <a:gd name="T14" fmla="*/ 319 w 6261"/>
                <a:gd name="T15" fmla="*/ 3778 h 4324"/>
                <a:gd name="T16" fmla="*/ 363 w 6261"/>
                <a:gd name="T17" fmla="*/ 3880 h 4324"/>
                <a:gd name="T18" fmla="*/ 441 w 6261"/>
                <a:gd name="T19" fmla="*/ 3960 h 4324"/>
                <a:gd name="T20" fmla="*/ 546 w 6261"/>
                <a:gd name="T21" fmla="*/ 4004 h 4324"/>
                <a:gd name="T22" fmla="*/ 5660 w 6261"/>
                <a:gd name="T23" fmla="*/ 4010 h 4324"/>
                <a:gd name="T24" fmla="*/ 5772 w 6261"/>
                <a:gd name="T25" fmla="*/ 3987 h 4324"/>
                <a:gd name="T26" fmla="*/ 5863 w 6261"/>
                <a:gd name="T27" fmla="*/ 3924 h 4324"/>
                <a:gd name="T28" fmla="*/ 5926 w 6261"/>
                <a:gd name="T29" fmla="*/ 3833 h 4324"/>
                <a:gd name="T30" fmla="*/ 5949 w 6261"/>
                <a:gd name="T31" fmla="*/ 3720 h 4324"/>
                <a:gd name="T32" fmla="*/ 5652 w 6261"/>
                <a:gd name="T33" fmla="*/ 3580 h 4324"/>
                <a:gd name="T34" fmla="*/ 5572 w 6261"/>
                <a:gd name="T35" fmla="*/ 3557 h 4324"/>
                <a:gd name="T36" fmla="*/ 5515 w 6261"/>
                <a:gd name="T37" fmla="*/ 3502 h 4324"/>
                <a:gd name="T38" fmla="*/ 5494 w 6261"/>
                <a:gd name="T39" fmla="*/ 3422 h 4324"/>
                <a:gd name="T40" fmla="*/ 5485 w 6261"/>
                <a:gd name="T41" fmla="*/ 384 h 4324"/>
                <a:gd name="T42" fmla="*/ 5443 w 6261"/>
                <a:gd name="T43" fmla="*/ 333 h 4324"/>
                <a:gd name="T44" fmla="*/ 5382 w 6261"/>
                <a:gd name="T45" fmla="*/ 314 h 4324"/>
                <a:gd name="T46" fmla="*/ 863 w 6261"/>
                <a:gd name="T47" fmla="*/ 0 h 4324"/>
                <a:gd name="T48" fmla="*/ 5447 w 6261"/>
                <a:gd name="T49" fmla="*/ 4 h 4324"/>
                <a:gd name="T50" fmla="*/ 5567 w 6261"/>
                <a:gd name="T51" fmla="*/ 42 h 4324"/>
                <a:gd name="T52" fmla="*/ 5669 w 6261"/>
                <a:gd name="T53" fmla="*/ 112 h 4324"/>
                <a:gd name="T54" fmla="*/ 5747 w 6261"/>
                <a:gd name="T55" fmla="*/ 209 h 4324"/>
                <a:gd name="T56" fmla="*/ 5795 w 6261"/>
                <a:gd name="T57" fmla="*/ 329 h 4324"/>
                <a:gd name="T58" fmla="*/ 5808 w 6261"/>
                <a:gd name="T59" fmla="*/ 403 h 4324"/>
                <a:gd name="T60" fmla="*/ 5808 w 6261"/>
                <a:gd name="T61" fmla="*/ 3266 h 4324"/>
                <a:gd name="T62" fmla="*/ 6147 w 6261"/>
                <a:gd name="T63" fmla="*/ 3269 h 4324"/>
                <a:gd name="T64" fmla="*/ 6217 w 6261"/>
                <a:gd name="T65" fmla="*/ 3311 h 4324"/>
                <a:gd name="T66" fmla="*/ 6255 w 6261"/>
                <a:gd name="T67" fmla="*/ 3380 h 4324"/>
                <a:gd name="T68" fmla="*/ 6261 w 6261"/>
                <a:gd name="T69" fmla="*/ 3720 h 4324"/>
                <a:gd name="T70" fmla="*/ 6238 w 6261"/>
                <a:gd name="T71" fmla="*/ 3880 h 4324"/>
                <a:gd name="T72" fmla="*/ 6177 w 6261"/>
                <a:gd name="T73" fmla="*/ 4025 h 4324"/>
                <a:gd name="T74" fmla="*/ 6084 w 6261"/>
                <a:gd name="T75" fmla="*/ 4147 h 4324"/>
                <a:gd name="T76" fmla="*/ 5960 w 6261"/>
                <a:gd name="T77" fmla="*/ 4242 h 4324"/>
                <a:gd name="T78" fmla="*/ 5818 w 6261"/>
                <a:gd name="T79" fmla="*/ 4303 h 4324"/>
                <a:gd name="T80" fmla="*/ 5656 w 6261"/>
                <a:gd name="T81" fmla="*/ 4324 h 4324"/>
                <a:gd name="T82" fmla="*/ 521 w 6261"/>
                <a:gd name="T83" fmla="*/ 4318 h 4324"/>
                <a:gd name="T84" fmla="*/ 367 w 6261"/>
                <a:gd name="T85" fmla="*/ 4276 h 4324"/>
                <a:gd name="T86" fmla="*/ 234 w 6261"/>
                <a:gd name="T87" fmla="*/ 4198 h 4324"/>
                <a:gd name="T88" fmla="*/ 125 w 6261"/>
                <a:gd name="T89" fmla="*/ 4088 h 4324"/>
                <a:gd name="T90" fmla="*/ 47 w 6261"/>
                <a:gd name="T91" fmla="*/ 3954 h 4324"/>
                <a:gd name="T92" fmla="*/ 6 w 6261"/>
                <a:gd name="T93" fmla="*/ 3802 h 4324"/>
                <a:gd name="T94" fmla="*/ 0 w 6261"/>
                <a:gd name="T95" fmla="*/ 3422 h 4324"/>
                <a:gd name="T96" fmla="*/ 21 w 6261"/>
                <a:gd name="T97" fmla="*/ 3344 h 4324"/>
                <a:gd name="T98" fmla="*/ 78 w 6261"/>
                <a:gd name="T99" fmla="*/ 3287 h 4324"/>
                <a:gd name="T100" fmla="*/ 158 w 6261"/>
                <a:gd name="T101" fmla="*/ 3266 h 4324"/>
                <a:gd name="T102" fmla="*/ 453 w 6261"/>
                <a:gd name="T103" fmla="*/ 411 h 4324"/>
                <a:gd name="T104" fmla="*/ 473 w 6261"/>
                <a:gd name="T105" fmla="*/ 280 h 4324"/>
                <a:gd name="T106" fmla="*/ 532 w 6261"/>
                <a:gd name="T107" fmla="*/ 167 h 4324"/>
                <a:gd name="T108" fmla="*/ 622 w 6261"/>
                <a:gd name="T109" fmla="*/ 78 h 4324"/>
                <a:gd name="T110" fmla="*/ 734 w 6261"/>
                <a:gd name="T111" fmla="*/ 21 h 4324"/>
                <a:gd name="T112" fmla="*/ 863 w 6261"/>
                <a:gd name="T113" fmla="*/ 0 h 4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61" h="4324">
                  <a:moveTo>
                    <a:pt x="863" y="314"/>
                  </a:moveTo>
                  <a:lnTo>
                    <a:pt x="833" y="318"/>
                  </a:lnTo>
                  <a:lnTo>
                    <a:pt x="806" y="331"/>
                  </a:lnTo>
                  <a:lnTo>
                    <a:pt x="785" y="352"/>
                  </a:lnTo>
                  <a:lnTo>
                    <a:pt x="772" y="381"/>
                  </a:lnTo>
                  <a:lnTo>
                    <a:pt x="766" y="411"/>
                  </a:lnTo>
                  <a:lnTo>
                    <a:pt x="766" y="3422"/>
                  </a:lnTo>
                  <a:lnTo>
                    <a:pt x="761" y="3464"/>
                  </a:lnTo>
                  <a:lnTo>
                    <a:pt x="745" y="3502"/>
                  </a:lnTo>
                  <a:lnTo>
                    <a:pt x="721" y="3534"/>
                  </a:lnTo>
                  <a:lnTo>
                    <a:pt x="688" y="3559"/>
                  </a:lnTo>
                  <a:lnTo>
                    <a:pt x="650" y="3574"/>
                  </a:lnTo>
                  <a:lnTo>
                    <a:pt x="608" y="3580"/>
                  </a:lnTo>
                  <a:lnTo>
                    <a:pt x="314" y="3580"/>
                  </a:lnTo>
                  <a:lnTo>
                    <a:pt x="314" y="3720"/>
                  </a:lnTo>
                  <a:lnTo>
                    <a:pt x="319" y="3778"/>
                  </a:lnTo>
                  <a:lnTo>
                    <a:pt x="337" y="3833"/>
                  </a:lnTo>
                  <a:lnTo>
                    <a:pt x="363" y="3880"/>
                  </a:lnTo>
                  <a:lnTo>
                    <a:pt x="399" y="3924"/>
                  </a:lnTo>
                  <a:lnTo>
                    <a:pt x="441" y="3960"/>
                  </a:lnTo>
                  <a:lnTo>
                    <a:pt x="491" y="3987"/>
                  </a:lnTo>
                  <a:lnTo>
                    <a:pt x="546" y="4004"/>
                  </a:lnTo>
                  <a:lnTo>
                    <a:pt x="605" y="4010"/>
                  </a:lnTo>
                  <a:lnTo>
                    <a:pt x="5660" y="4010"/>
                  </a:lnTo>
                  <a:lnTo>
                    <a:pt x="5717" y="4004"/>
                  </a:lnTo>
                  <a:lnTo>
                    <a:pt x="5772" y="3987"/>
                  </a:lnTo>
                  <a:lnTo>
                    <a:pt x="5821" y="3960"/>
                  </a:lnTo>
                  <a:lnTo>
                    <a:pt x="5863" y="3924"/>
                  </a:lnTo>
                  <a:lnTo>
                    <a:pt x="5899" y="3882"/>
                  </a:lnTo>
                  <a:lnTo>
                    <a:pt x="5926" y="3833"/>
                  </a:lnTo>
                  <a:lnTo>
                    <a:pt x="5943" y="3778"/>
                  </a:lnTo>
                  <a:lnTo>
                    <a:pt x="5949" y="3720"/>
                  </a:lnTo>
                  <a:lnTo>
                    <a:pt x="5949" y="3580"/>
                  </a:lnTo>
                  <a:lnTo>
                    <a:pt x="5652" y="3580"/>
                  </a:lnTo>
                  <a:lnTo>
                    <a:pt x="5610" y="3574"/>
                  </a:lnTo>
                  <a:lnTo>
                    <a:pt x="5572" y="3557"/>
                  </a:lnTo>
                  <a:lnTo>
                    <a:pt x="5540" y="3532"/>
                  </a:lnTo>
                  <a:lnTo>
                    <a:pt x="5515" y="3502"/>
                  </a:lnTo>
                  <a:lnTo>
                    <a:pt x="5500" y="3464"/>
                  </a:lnTo>
                  <a:lnTo>
                    <a:pt x="5494" y="3422"/>
                  </a:lnTo>
                  <a:lnTo>
                    <a:pt x="5494" y="419"/>
                  </a:lnTo>
                  <a:lnTo>
                    <a:pt x="5485" y="384"/>
                  </a:lnTo>
                  <a:lnTo>
                    <a:pt x="5468" y="356"/>
                  </a:lnTo>
                  <a:lnTo>
                    <a:pt x="5443" y="333"/>
                  </a:lnTo>
                  <a:lnTo>
                    <a:pt x="5414" y="318"/>
                  </a:lnTo>
                  <a:lnTo>
                    <a:pt x="5382" y="314"/>
                  </a:lnTo>
                  <a:lnTo>
                    <a:pt x="863" y="314"/>
                  </a:lnTo>
                  <a:close/>
                  <a:moveTo>
                    <a:pt x="863" y="0"/>
                  </a:moveTo>
                  <a:lnTo>
                    <a:pt x="5382" y="0"/>
                  </a:lnTo>
                  <a:lnTo>
                    <a:pt x="5447" y="4"/>
                  </a:lnTo>
                  <a:lnTo>
                    <a:pt x="5509" y="19"/>
                  </a:lnTo>
                  <a:lnTo>
                    <a:pt x="5567" y="42"/>
                  </a:lnTo>
                  <a:lnTo>
                    <a:pt x="5620" y="74"/>
                  </a:lnTo>
                  <a:lnTo>
                    <a:pt x="5669" y="112"/>
                  </a:lnTo>
                  <a:lnTo>
                    <a:pt x="5711" y="158"/>
                  </a:lnTo>
                  <a:lnTo>
                    <a:pt x="5747" y="209"/>
                  </a:lnTo>
                  <a:lnTo>
                    <a:pt x="5776" y="266"/>
                  </a:lnTo>
                  <a:lnTo>
                    <a:pt x="5795" y="329"/>
                  </a:lnTo>
                  <a:lnTo>
                    <a:pt x="5806" y="396"/>
                  </a:lnTo>
                  <a:lnTo>
                    <a:pt x="5808" y="403"/>
                  </a:lnTo>
                  <a:lnTo>
                    <a:pt x="5808" y="411"/>
                  </a:lnTo>
                  <a:lnTo>
                    <a:pt x="5808" y="3266"/>
                  </a:lnTo>
                  <a:lnTo>
                    <a:pt x="6105" y="3266"/>
                  </a:lnTo>
                  <a:lnTo>
                    <a:pt x="6147" y="3269"/>
                  </a:lnTo>
                  <a:lnTo>
                    <a:pt x="6185" y="3287"/>
                  </a:lnTo>
                  <a:lnTo>
                    <a:pt x="6217" y="3311"/>
                  </a:lnTo>
                  <a:lnTo>
                    <a:pt x="6240" y="3344"/>
                  </a:lnTo>
                  <a:lnTo>
                    <a:pt x="6255" y="3380"/>
                  </a:lnTo>
                  <a:lnTo>
                    <a:pt x="6261" y="3422"/>
                  </a:lnTo>
                  <a:lnTo>
                    <a:pt x="6261" y="3720"/>
                  </a:lnTo>
                  <a:lnTo>
                    <a:pt x="6255" y="3802"/>
                  </a:lnTo>
                  <a:lnTo>
                    <a:pt x="6238" y="3880"/>
                  </a:lnTo>
                  <a:lnTo>
                    <a:pt x="6213" y="3954"/>
                  </a:lnTo>
                  <a:lnTo>
                    <a:pt x="6177" y="4025"/>
                  </a:lnTo>
                  <a:lnTo>
                    <a:pt x="6133" y="4088"/>
                  </a:lnTo>
                  <a:lnTo>
                    <a:pt x="6084" y="4147"/>
                  </a:lnTo>
                  <a:lnTo>
                    <a:pt x="6025" y="4198"/>
                  </a:lnTo>
                  <a:lnTo>
                    <a:pt x="5960" y="4242"/>
                  </a:lnTo>
                  <a:lnTo>
                    <a:pt x="5892" y="4276"/>
                  </a:lnTo>
                  <a:lnTo>
                    <a:pt x="5818" y="4303"/>
                  </a:lnTo>
                  <a:lnTo>
                    <a:pt x="5738" y="4318"/>
                  </a:lnTo>
                  <a:lnTo>
                    <a:pt x="5656" y="4324"/>
                  </a:lnTo>
                  <a:lnTo>
                    <a:pt x="603" y="4324"/>
                  </a:lnTo>
                  <a:lnTo>
                    <a:pt x="521" y="4318"/>
                  </a:lnTo>
                  <a:lnTo>
                    <a:pt x="443" y="4303"/>
                  </a:lnTo>
                  <a:lnTo>
                    <a:pt x="367" y="4276"/>
                  </a:lnTo>
                  <a:lnTo>
                    <a:pt x="298" y="4242"/>
                  </a:lnTo>
                  <a:lnTo>
                    <a:pt x="234" y="4198"/>
                  </a:lnTo>
                  <a:lnTo>
                    <a:pt x="177" y="4147"/>
                  </a:lnTo>
                  <a:lnTo>
                    <a:pt x="125" y="4088"/>
                  </a:lnTo>
                  <a:lnTo>
                    <a:pt x="82" y="4025"/>
                  </a:lnTo>
                  <a:lnTo>
                    <a:pt x="47" y="3954"/>
                  </a:lnTo>
                  <a:lnTo>
                    <a:pt x="21" y="3880"/>
                  </a:lnTo>
                  <a:lnTo>
                    <a:pt x="6" y="3802"/>
                  </a:lnTo>
                  <a:lnTo>
                    <a:pt x="0" y="3720"/>
                  </a:lnTo>
                  <a:lnTo>
                    <a:pt x="0" y="3422"/>
                  </a:lnTo>
                  <a:lnTo>
                    <a:pt x="6" y="3380"/>
                  </a:lnTo>
                  <a:lnTo>
                    <a:pt x="21" y="3344"/>
                  </a:lnTo>
                  <a:lnTo>
                    <a:pt x="46" y="3311"/>
                  </a:lnTo>
                  <a:lnTo>
                    <a:pt x="78" y="3287"/>
                  </a:lnTo>
                  <a:lnTo>
                    <a:pt x="114" y="3269"/>
                  </a:lnTo>
                  <a:lnTo>
                    <a:pt x="158" y="3266"/>
                  </a:lnTo>
                  <a:lnTo>
                    <a:pt x="453" y="3266"/>
                  </a:lnTo>
                  <a:lnTo>
                    <a:pt x="453" y="411"/>
                  </a:lnTo>
                  <a:lnTo>
                    <a:pt x="458" y="344"/>
                  </a:lnTo>
                  <a:lnTo>
                    <a:pt x="473" y="280"/>
                  </a:lnTo>
                  <a:lnTo>
                    <a:pt x="498" y="221"/>
                  </a:lnTo>
                  <a:lnTo>
                    <a:pt x="532" y="167"/>
                  </a:lnTo>
                  <a:lnTo>
                    <a:pt x="572" y="120"/>
                  </a:lnTo>
                  <a:lnTo>
                    <a:pt x="622" y="78"/>
                  </a:lnTo>
                  <a:lnTo>
                    <a:pt x="675" y="46"/>
                  </a:lnTo>
                  <a:lnTo>
                    <a:pt x="734" y="21"/>
                  </a:lnTo>
                  <a:lnTo>
                    <a:pt x="797" y="4"/>
                  </a:lnTo>
                  <a:lnTo>
                    <a:pt x="8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Freeform 113">
              <a:extLst>
                <a:ext uri="{FF2B5EF4-FFF2-40B4-BE49-F238E27FC236}">
                  <a16:creationId xmlns:a16="http://schemas.microsoft.com/office/drawing/2014/main" id="{D9B111D8-DEA5-48D1-BD8A-72B127E99B03}"/>
                </a:ext>
              </a:extLst>
            </p:cNvPr>
            <p:cNvSpPr/>
            <p:nvPr/>
          </p:nvSpPr>
          <p:spPr bwMode="auto">
            <a:xfrm>
              <a:off x="-8267701" y="4735513"/>
              <a:ext cx="869950" cy="1303338"/>
            </a:xfrm>
            <a:custGeom>
              <a:avLst/>
              <a:gdLst>
                <a:gd name="T0" fmla="*/ 162 w 1098"/>
                <a:gd name="T1" fmla="*/ 0 h 1642"/>
                <a:gd name="T2" fmla="*/ 196 w 1098"/>
                <a:gd name="T3" fmla="*/ 4 h 1642"/>
                <a:gd name="T4" fmla="*/ 229 w 1098"/>
                <a:gd name="T5" fmla="*/ 17 h 1642"/>
                <a:gd name="T6" fmla="*/ 259 w 1098"/>
                <a:gd name="T7" fmla="*/ 36 h 1642"/>
                <a:gd name="T8" fmla="*/ 1043 w 1098"/>
                <a:gd name="T9" fmla="*/ 700 h 1642"/>
                <a:gd name="T10" fmla="*/ 1065 w 1098"/>
                <a:gd name="T11" fmla="*/ 725 h 1642"/>
                <a:gd name="T12" fmla="*/ 1084 w 1098"/>
                <a:gd name="T13" fmla="*/ 754 h 1642"/>
                <a:gd name="T14" fmla="*/ 1094 w 1098"/>
                <a:gd name="T15" fmla="*/ 786 h 1642"/>
                <a:gd name="T16" fmla="*/ 1098 w 1098"/>
                <a:gd name="T17" fmla="*/ 820 h 1642"/>
                <a:gd name="T18" fmla="*/ 1094 w 1098"/>
                <a:gd name="T19" fmla="*/ 855 h 1642"/>
                <a:gd name="T20" fmla="*/ 1084 w 1098"/>
                <a:gd name="T21" fmla="*/ 887 h 1642"/>
                <a:gd name="T22" fmla="*/ 1065 w 1098"/>
                <a:gd name="T23" fmla="*/ 915 h 1642"/>
                <a:gd name="T24" fmla="*/ 1043 w 1098"/>
                <a:gd name="T25" fmla="*/ 940 h 1642"/>
                <a:gd name="T26" fmla="*/ 259 w 1098"/>
                <a:gd name="T27" fmla="*/ 1606 h 1642"/>
                <a:gd name="T28" fmla="*/ 229 w 1098"/>
                <a:gd name="T29" fmla="*/ 1625 h 1642"/>
                <a:gd name="T30" fmla="*/ 194 w 1098"/>
                <a:gd name="T31" fmla="*/ 1639 h 1642"/>
                <a:gd name="T32" fmla="*/ 158 w 1098"/>
                <a:gd name="T33" fmla="*/ 1642 h 1642"/>
                <a:gd name="T34" fmla="*/ 124 w 1098"/>
                <a:gd name="T35" fmla="*/ 1639 h 1642"/>
                <a:gd name="T36" fmla="*/ 92 w 1098"/>
                <a:gd name="T37" fmla="*/ 1629 h 1642"/>
                <a:gd name="T38" fmla="*/ 63 w 1098"/>
                <a:gd name="T39" fmla="*/ 1612 h 1642"/>
                <a:gd name="T40" fmla="*/ 38 w 1098"/>
                <a:gd name="T41" fmla="*/ 1587 h 1642"/>
                <a:gd name="T42" fmla="*/ 18 w 1098"/>
                <a:gd name="T43" fmla="*/ 1557 h 1642"/>
                <a:gd name="T44" fmla="*/ 4 w 1098"/>
                <a:gd name="T45" fmla="*/ 1524 h 1642"/>
                <a:gd name="T46" fmla="*/ 0 w 1098"/>
                <a:gd name="T47" fmla="*/ 1490 h 1642"/>
                <a:gd name="T48" fmla="*/ 4 w 1098"/>
                <a:gd name="T49" fmla="*/ 1456 h 1642"/>
                <a:gd name="T50" fmla="*/ 14 w 1098"/>
                <a:gd name="T51" fmla="*/ 1424 h 1642"/>
                <a:gd name="T52" fmla="*/ 31 w 1098"/>
                <a:gd name="T53" fmla="*/ 1393 h 1642"/>
                <a:gd name="T54" fmla="*/ 56 w 1098"/>
                <a:gd name="T55" fmla="*/ 1366 h 1642"/>
                <a:gd name="T56" fmla="*/ 698 w 1098"/>
                <a:gd name="T57" fmla="*/ 820 h 1642"/>
                <a:gd name="T58" fmla="*/ 56 w 1098"/>
                <a:gd name="T59" fmla="*/ 276 h 1642"/>
                <a:gd name="T60" fmla="*/ 31 w 1098"/>
                <a:gd name="T61" fmla="*/ 249 h 1642"/>
                <a:gd name="T62" fmla="*/ 14 w 1098"/>
                <a:gd name="T63" fmla="*/ 219 h 1642"/>
                <a:gd name="T64" fmla="*/ 4 w 1098"/>
                <a:gd name="T65" fmla="*/ 187 h 1642"/>
                <a:gd name="T66" fmla="*/ 0 w 1098"/>
                <a:gd name="T67" fmla="*/ 152 h 1642"/>
                <a:gd name="T68" fmla="*/ 4 w 1098"/>
                <a:gd name="T69" fmla="*/ 118 h 1642"/>
                <a:gd name="T70" fmla="*/ 18 w 1098"/>
                <a:gd name="T71" fmla="*/ 86 h 1642"/>
                <a:gd name="T72" fmla="*/ 38 w 1098"/>
                <a:gd name="T73" fmla="*/ 55 h 1642"/>
                <a:gd name="T74" fmla="*/ 63 w 1098"/>
                <a:gd name="T75" fmla="*/ 31 h 1642"/>
                <a:gd name="T76" fmla="*/ 94 w 1098"/>
                <a:gd name="T77" fmla="*/ 13 h 1642"/>
                <a:gd name="T78" fmla="*/ 128 w 1098"/>
                <a:gd name="T79" fmla="*/ 2 h 1642"/>
                <a:gd name="T80" fmla="*/ 162 w 1098"/>
                <a:gd name="T81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98" h="1642">
                  <a:moveTo>
                    <a:pt x="162" y="0"/>
                  </a:moveTo>
                  <a:lnTo>
                    <a:pt x="196" y="4"/>
                  </a:lnTo>
                  <a:lnTo>
                    <a:pt x="229" y="17"/>
                  </a:lnTo>
                  <a:lnTo>
                    <a:pt x="259" y="36"/>
                  </a:lnTo>
                  <a:lnTo>
                    <a:pt x="1043" y="700"/>
                  </a:lnTo>
                  <a:lnTo>
                    <a:pt x="1065" y="725"/>
                  </a:lnTo>
                  <a:lnTo>
                    <a:pt x="1084" y="754"/>
                  </a:lnTo>
                  <a:lnTo>
                    <a:pt x="1094" y="786"/>
                  </a:lnTo>
                  <a:lnTo>
                    <a:pt x="1098" y="820"/>
                  </a:lnTo>
                  <a:lnTo>
                    <a:pt x="1094" y="855"/>
                  </a:lnTo>
                  <a:lnTo>
                    <a:pt x="1084" y="887"/>
                  </a:lnTo>
                  <a:lnTo>
                    <a:pt x="1065" y="915"/>
                  </a:lnTo>
                  <a:lnTo>
                    <a:pt x="1043" y="940"/>
                  </a:lnTo>
                  <a:lnTo>
                    <a:pt x="259" y="1606"/>
                  </a:lnTo>
                  <a:lnTo>
                    <a:pt x="229" y="1625"/>
                  </a:lnTo>
                  <a:lnTo>
                    <a:pt x="194" y="1639"/>
                  </a:lnTo>
                  <a:lnTo>
                    <a:pt x="158" y="1642"/>
                  </a:lnTo>
                  <a:lnTo>
                    <a:pt x="124" y="1639"/>
                  </a:lnTo>
                  <a:lnTo>
                    <a:pt x="92" y="1629"/>
                  </a:lnTo>
                  <a:lnTo>
                    <a:pt x="63" y="1612"/>
                  </a:lnTo>
                  <a:lnTo>
                    <a:pt x="38" y="1587"/>
                  </a:lnTo>
                  <a:lnTo>
                    <a:pt x="18" y="1557"/>
                  </a:lnTo>
                  <a:lnTo>
                    <a:pt x="4" y="1524"/>
                  </a:lnTo>
                  <a:lnTo>
                    <a:pt x="0" y="1490"/>
                  </a:lnTo>
                  <a:lnTo>
                    <a:pt x="4" y="1456"/>
                  </a:lnTo>
                  <a:lnTo>
                    <a:pt x="14" y="1424"/>
                  </a:lnTo>
                  <a:lnTo>
                    <a:pt x="31" y="1393"/>
                  </a:lnTo>
                  <a:lnTo>
                    <a:pt x="56" y="1366"/>
                  </a:lnTo>
                  <a:lnTo>
                    <a:pt x="698" y="820"/>
                  </a:lnTo>
                  <a:lnTo>
                    <a:pt x="56" y="276"/>
                  </a:lnTo>
                  <a:lnTo>
                    <a:pt x="31" y="249"/>
                  </a:lnTo>
                  <a:lnTo>
                    <a:pt x="14" y="219"/>
                  </a:lnTo>
                  <a:lnTo>
                    <a:pt x="4" y="187"/>
                  </a:lnTo>
                  <a:lnTo>
                    <a:pt x="0" y="152"/>
                  </a:lnTo>
                  <a:lnTo>
                    <a:pt x="4" y="118"/>
                  </a:lnTo>
                  <a:lnTo>
                    <a:pt x="18" y="86"/>
                  </a:lnTo>
                  <a:lnTo>
                    <a:pt x="38" y="55"/>
                  </a:lnTo>
                  <a:lnTo>
                    <a:pt x="63" y="31"/>
                  </a:lnTo>
                  <a:lnTo>
                    <a:pt x="94" y="13"/>
                  </a:lnTo>
                  <a:lnTo>
                    <a:pt x="128" y="2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Freeform 114">
              <a:extLst>
                <a:ext uri="{FF2B5EF4-FFF2-40B4-BE49-F238E27FC236}">
                  <a16:creationId xmlns:a16="http://schemas.microsoft.com/office/drawing/2014/main" id="{FC64F9AD-07C8-4E15-9A74-B0C1CDDFD01B}"/>
                </a:ext>
              </a:extLst>
            </p:cNvPr>
            <p:cNvSpPr/>
            <p:nvPr/>
          </p:nvSpPr>
          <p:spPr bwMode="auto">
            <a:xfrm>
              <a:off x="-10152063" y="4733925"/>
              <a:ext cx="871538" cy="1304925"/>
            </a:xfrm>
            <a:custGeom>
              <a:avLst/>
              <a:gdLst>
                <a:gd name="T0" fmla="*/ 936 w 1097"/>
                <a:gd name="T1" fmla="*/ 0 h 1644"/>
                <a:gd name="T2" fmla="*/ 970 w 1097"/>
                <a:gd name="T3" fmla="*/ 2 h 1644"/>
                <a:gd name="T4" fmla="*/ 1004 w 1097"/>
                <a:gd name="T5" fmla="*/ 13 h 1644"/>
                <a:gd name="T6" fmla="*/ 1035 w 1097"/>
                <a:gd name="T7" fmla="*/ 31 h 1644"/>
                <a:gd name="T8" fmla="*/ 1061 w 1097"/>
                <a:gd name="T9" fmla="*/ 55 h 1644"/>
                <a:gd name="T10" fmla="*/ 1080 w 1097"/>
                <a:gd name="T11" fmla="*/ 86 h 1644"/>
                <a:gd name="T12" fmla="*/ 1093 w 1097"/>
                <a:gd name="T13" fmla="*/ 118 h 1644"/>
                <a:gd name="T14" fmla="*/ 1097 w 1097"/>
                <a:gd name="T15" fmla="*/ 152 h 1644"/>
                <a:gd name="T16" fmla="*/ 1095 w 1097"/>
                <a:gd name="T17" fmla="*/ 187 h 1644"/>
                <a:gd name="T18" fmla="*/ 1086 w 1097"/>
                <a:gd name="T19" fmla="*/ 221 h 1644"/>
                <a:gd name="T20" fmla="*/ 1067 w 1097"/>
                <a:gd name="T21" fmla="*/ 251 h 1644"/>
                <a:gd name="T22" fmla="*/ 1042 w 1097"/>
                <a:gd name="T23" fmla="*/ 278 h 1644"/>
                <a:gd name="T24" fmla="*/ 401 w 1097"/>
                <a:gd name="T25" fmla="*/ 822 h 1644"/>
                <a:gd name="T26" fmla="*/ 1042 w 1097"/>
                <a:gd name="T27" fmla="*/ 1368 h 1644"/>
                <a:gd name="T28" fmla="*/ 1067 w 1097"/>
                <a:gd name="T29" fmla="*/ 1395 h 1644"/>
                <a:gd name="T30" fmla="*/ 1086 w 1097"/>
                <a:gd name="T31" fmla="*/ 1426 h 1644"/>
                <a:gd name="T32" fmla="*/ 1095 w 1097"/>
                <a:gd name="T33" fmla="*/ 1458 h 1644"/>
                <a:gd name="T34" fmla="*/ 1097 w 1097"/>
                <a:gd name="T35" fmla="*/ 1492 h 1644"/>
                <a:gd name="T36" fmla="*/ 1093 w 1097"/>
                <a:gd name="T37" fmla="*/ 1526 h 1644"/>
                <a:gd name="T38" fmla="*/ 1080 w 1097"/>
                <a:gd name="T39" fmla="*/ 1559 h 1644"/>
                <a:gd name="T40" fmla="*/ 1061 w 1097"/>
                <a:gd name="T41" fmla="*/ 1589 h 1644"/>
                <a:gd name="T42" fmla="*/ 1035 w 1097"/>
                <a:gd name="T43" fmla="*/ 1614 h 1644"/>
                <a:gd name="T44" fmla="*/ 1006 w 1097"/>
                <a:gd name="T45" fmla="*/ 1631 h 1644"/>
                <a:gd name="T46" fmla="*/ 976 w 1097"/>
                <a:gd name="T47" fmla="*/ 1641 h 1644"/>
                <a:gd name="T48" fmla="*/ 941 w 1097"/>
                <a:gd name="T49" fmla="*/ 1644 h 1644"/>
                <a:gd name="T50" fmla="*/ 905 w 1097"/>
                <a:gd name="T51" fmla="*/ 1641 h 1644"/>
                <a:gd name="T52" fmla="*/ 871 w 1097"/>
                <a:gd name="T53" fmla="*/ 1629 h 1644"/>
                <a:gd name="T54" fmla="*/ 841 w 1097"/>
                <a:gd name="T55" fmla="*/ 1608 h 1644"/>
                <a:gd name="T56" fmla="*/ 55 w 1097"/>
                <a:gd name="T57" fmla="*/ 940 h 1644"/>
                <a:gd name="T58" fmla="*/ 32 w 1097"/>
                <a:gd name="T59" fmla="*/ 916 h 1644"/>
                <a:gd name="T60" fmla="*/ 15 w 1097"/>
                <a:gd name="T61" fmla="*/ 887 h 1644"/>
                <a:gd name="T62" fmla="*/ 4 w 1097"/>
                <a:gd name="T63" fmla="*/ 855 h 1644"/>
                <a:gd name="T64" fmla="*/ 0 w 1097"/>
                <a:gd name="T65" fmla="*/ 820 h 1644"/>
                <a:gd name="T66" fmla="*/ 4 w 1097"/>
                <a:gd name="T67" fmla="*/ 786 h 1644"/>
                <a:gd name="T68" fmla="*/ 15 w 1097"/>
                <a:gd name="T69" fmla="*/ 754 h 1644"/>
                <a:gd name="T70" fmla="*/ 32 w 1097"/>
                <a:gd name="T71" fmla="*/ 725 h 1644"/>
                <a:gd name="T72" fmla="*/ 55 w 1097"/>
                <a:gd name="T73" fmla="*/ 700 h 1644"/>
                <a:gd name="T74" fmla="*/ 839 w 1097"/>
                <a:gd name="T75" fmla="*/ 38 h 1644"/>
                <a:gd name="T76" fmla="*/ 869 w 1097"/>
                <a:gd name="T77" fmla="*/ 17 h 1644"/>
                <a:gd name="T78" fmla="*/ 901 w 1097"/>
                <a:gd name="T79" fmla="*/ 4 h 1644"/>
                <a:gd name="T80" fmla="*/ 936 w 1097"/>
                <a:gd name="T81" fmla="*/ 0 h 1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97" h="1644">
                  <a:moveTo>
                    <a:pt x="936" y="0"/>
                  </a:moveTo>
                  <a:lnTo>
                    <a:pt x="970" y="2"/>
                  </a:lnTo>
                  <a:lnTo>
                    <a:pt x="1004" y="13"/>
                  </a:lnTo>
                  <a:lnTo>
                    <a:pt x="1035" y="31"/>
                  </a:lnTo>
                  <a:lnTo>
                    <a:pt x="1061" y="55"/>
                  </a:lnTo>
                  <a:lnTo>
                    <a:pt x="1080" y="86"/>
                  </a:lnTo>
                  <a:lnTo>
                    <a:pt x="1093" y="118"/>
                  </a:lnTo>
                  <a:lnTo>
                    <a:pt x="1097" y="152"/>
                  </a:lnTo>
                  <a:lnTo>
                    <a:pt x="1095" y="187"/>
                  </a:lnTo>
                  <a:lnTo>
                    <a:pt x="1086" y="221"/>
                  </a:lnTo>
                  <a:lnTo>
                    <a:pt x="1067" y="251"/>
                  </a:lnTo>
                  <a:lnTo>
                    <a:pt x="1042" y="278"/>
                  </a:lnTo>
                  <a:lnTo>
                    <a:pt x="401" y="822"/>
                  </a:lnTo>
                  <a:lnTo>
                    <a:pt x="1042" y="1368"/>
                  </a:lnTo>
                  <a:lnTo>
                    <a:pt x="1067" y="1395"/>
                  </a:lnTo>
                  <a:lnTo>
                    <a:pt x="1086" y="1426"/>
                  </a:lnTo>
                  <a:lnTo>
                    <a:pt x="1095" y="1458"/>
                  </a:lnTo>
                  <a:lnTo>
                    <a:pt x="1097" y="1492"/>
                  </a:lnTo>
                  <a:lnTo>
                    <a:pt x="1093" y="1526"/>
                  </a:lnTo>
                  <a:lnTo>
                    <a:pt x="1080" y="1559"/>
                  </a:lnTo>
                  <a:lnTo>
                    <a:pt x="1061" y="1589"/>
                  </a:lnTo>
                  <a:lnTo>
                    <a:pt x="1035" y="1614"/>
                  </a:lnTo>
                  <a:lnTo>
                    <a:pt x="1006" y="1631"/>
                  </a:lnTo>
                  <a:lnTo>
                    <a:pt x="976" y="1641"/>
                  </a:lnTo>
                  <a:lnTo>
                    <a:pt x="941" y="1644"/>
                  </a:lnTo>
                  <a:lnTo>
                    <a:pt x="905" y="1641"/>
                  </a:lnTo>
                  <a:lnTo>
                    <a:pt x="871" y="1629"/>
                  </a:lnTo>
                  <a:lnTo>
                    <a:pt x="841" y="1608"/>
                  </a:lnTo>
                  <a:lnTo>
                    <a:pt x="55" y="940"/>
                  </a:lnTo>
                  <a:lnTo>
                    <a:pt x="32" y="916"/>
                  </a:lnTo>
                  <a:lnTo>
                    <a:pt x="15" y="887"/>
                  </a:lnTo>
                  <a:lnTo>
                    <a:pt x="4" y="855"/>
                  </a:lnTo>
                  <a:lnTo>
                    <a:pt x="0" y="820"/>
                  </a:lnTo>
                  <a:lnTo>
                    <a:pt x="4" y="786"/>
                  </a:lnTo>
                  <a:lnTo>
                    <a:pt x="15" y="754"/>
                  </a:lnTo>
                  <a:lnTo>
                    <a:pt x="32" y="725"/>
                  </a:lnTo>
                  <a:lnTo>
                    <a:pt x="55" y="700"/>
                  </a:lnTo>
                  <a:lnTo>
                    <a:pt x="839" y="38"/>
                  </a:lnTo>
                  <a:lnTo>
                    <a:pt x="869" y="17"/>
                  </a:lnTo>
                  <a:lnTo>
                    <a:pt x="901" y="4"/>
                  </a:lnTo>
                  <a:lnTo>
                    <a:pt x="9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Freeform 115">
              <a:extLst>
                <a:ext uri="{FF2B5EF4-FFF2-40B4-BE49-F238E27FC236}">
                  <a16:creationId xmlns:a16="http://schemas.microsoft.com/office/drawing/2014/main" id="{8E8B8092-B524-49DC-A302-969E6C6BCB34}"/>
                </a:ext>
              </a:extLst>
            </p:cNvPr>
            <p:cNvSpPr/>
            <p:nvPr/>
          </p:nvSpPr>
          <p:spPr bwMode="auto">
            <a:xfrm>
              <a:off x="-9163051" y="4603750"/>
              <a:ext cx="776288" cy="1568450"/>
            </a:xfrm>
            <a:custGeom>
              <a:avLst/>
              <a:gdLst>
                <a:gd name="T0" fmla="*/ 810 w 977"/>
                <a:gd name="T1" fmla="*/ 0 h 1975"/>
                <a:gd name="T2" fmla="*/ 844 w 977"/>
                <a:gd name="T3" fmla="*/ 0 h 1975"/>
                <a:gd name="T4" fmla="*/ 878 w 977"/>
                <a:gd name="T5" fmla="*/ 9 h 1975"/>
                <a:gd name="T6" fmla="*/ 911 w 977"/>
                <a:gd name="T7" fmla="*/ 26 h 1975"/>
                <a:gd name="T8" fmla="*/ 937 w 977"/>
                <a:gd name="T9" fmla="*/ 49 h 1975"/>
                <a:gd name="T10" fmla="*/ 958 w 977"/>
                <a:gd name="T11" fmla="*/ 78 h 1975"/>
                <a:gd name="T12" fmla="*/ 971 w 977"/>
                <a:gd name="T13" fmla="*/ 110 h 1975"/>
                <a:gd name="T14" fmla="*/ 977 w 977"/>
                <a:gd name="T15" fmla="*/ 142 h 1975"/>
                <a:gd name="T16" fmla="*/ 975 w 977"/>
                <a:gd name="T17" fmla="*/ 178 h 1975"/>
                <a:gd name="T18" fmla="*/ 966 w 977"/>
                <a:gd name="T19" fmla="*/ 213 h 1975"/>
                <a:gd name="T20" fmla="*/ 302 w 977"/>
                <a:gd name="T21" fmla="*/ 1876 h 1975"/>
                <a:gd name="T22" fmla="*/ 283 w 977"/>
                <a:gd name="T23" fmla="*/ 1910 h 1975"/>
                <a:gd name="T24" fmla="*/ 258 w 977"/>
                <a:gd name="T25" fmla="*/ 1937 h 1975"/>
                <a:gd name="T26" fmla="*/ 226 w 977"/>
                <a:gd name="T27" fmla="*/ 1958 h 1975"/>
                <a:gd name="T28" fmla="*/ 192 w 977"/>
                <a:gd name="T29" fmla="*/ 1969 h 1975"/>
                <a:gd name="T30" fmla="*/ 156 w 977"/>
                <a:gd name="T31" fmla="*/ 1975 h 1975"/>
                <a:gd name="T32" fmla="*/ 127 w 977"/>
                <a:gd name="T33" fmla="*/ 1971 h 1975"/>
                <a:gd name="T34" fmla="*/ 99 w 977"/>
                <a:gd name="T35" fmla="*/ 1963 h 1975"/>
                <a:gd name="T36" fmla="*/ 66 w 977"/>
                <a:gd name="T37" fmla="*/ 1946 h 1975"/>
                <a:gd name="T38" fmla="*/ 40 w 977"/>
                <a:gd name="T39" fmla="*/ 1922 h 1975"/>
                <a:gd name="T40" fmla="*/ 19 w 977"/>
                <a:gd name="T41" fmla="*/ 1895 h 1975"/>
                <a:gd name="T42" fmla="*/ 5 w 977"/>
                <a:gd name="T43" fmla="*/ 1863 h 1975"/>
                <a:gd name="T44" fmla="*/ 0 w 977"/>
                <a:gd name="T45" fmla="*/ 1828 h 1975"/>
                <a:gd name="T46" fmla="*/ 2 w 977"/>
                <a:gd name="T47" fmla="*/ 1794 h 1975"/>
                <a:gd name="T48" fmla="*/ 11 w 977"/>
                <a:gd name="T49" fmla="*/ 1760 h 1975"/>
                <a:gd name="T50" fmla="*/ 675 w 977"/>
                <a:gd name="T51" fmla="*/ 97 h 1975"/>
                <a:gd name="T52" fmla="*/ 692 w 977"/>
                <a:gd name="T53" fmla="*/ 64 h 1975"/>
                <a:gd name="T54" fmla="*/ 715 w 977"/>
                <a:gd name="T55" fmla="*/ 38 h 1975"/>
                <a:gd name="T56" fmla="*/ 743 w 977"/>
                <a:gd name="T57" fmla="*/ 19 h 1975"/>
                <a:gd name="T58" fmla="*/ 776 w 977"/>
                <a:gd name="T59" fmla="*/ 5 h 1975"/>
                <a:gd name="T60" fmla="*/ 810 w 977"/>
                <a:gd name="T61" fmla="*/ 0 h 1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77" h="1975">
                  <a:moveTo>
                    <a:pt x="810" y="0"/>
                  </a:moveTo>
                  <a:lnTo>
                    <a:pt x="844" y="0"/>
                  </a:lnTo>
                  <a:lnTo>
                    <a:pt x="878" y="9"/>
                  </a:lnTo>
                  <a:lnTo>
                    <a:pt x="911" y="26"/>
                  </a:lnTo>
                  <a:lnTo>
                    <a:pt x="937" y="49"/>
                  </a:lnTo>
                  <a:lnTo>
                    <a:pt x="958" y="78"/>
                  </a:lnTo>
                  <a:lnTo>
                    <a:pt x="971" y="110"/>
                  </a:lnTo>
                  <a:lnTo>
                    <a:pt x="977" y="142"/>
                  </a:lnTo>
                  <a:lnTo>
                    <a:pt x="975" y="178"/>
                  </a:lnTo>
                  <a:lnTo>
                    <a:pt x="966" y="213"/>
                  </a:lnTo>
                  <a:lnTo>
                    <a:pt x="302" y="1876"/>
                  </a:lnTo>
                  <a:lnTo>
                    <a:pt x="283" y="1910"/>
                  </a:lnTo>
                  <a:lnTo>
                    <a:pt x="258" y="1937"/>
                  </a:lnTo>
                  <a:lnTo>
                    <a:pt x="226" y="1958"/>
                  </a:lnTo>
                  <a:lnTo>
                    <a:pt x="192" y="1969"/>
                  </a:lnTo>
                  <a:lnTo>
                    <a:pt x="156" y="1975"/>
                  </a:lnTo>
                  <a:lnTo>
                    <a:pt x="127" y="1971"/>
                  </a:lnTo>
                  <a:lnTo>
                    <a:pt x="99" y="1963"/>
                  </a:lnTo>
                  <a:lnTo>
                    <a:pt x="66" y="1946"/>
                  </a:lnTo>
                  <a:lnTo>
                    <a:pt x="40" y="1922"/>
                  </a:lnTo>
                  <a:lnTo>
                    <a:pt x="19" y="1895"/>
                  </a:lnTo>
                  <a:lnTo>
                    <a:pt x="5" y="1863"/>
                  </a:lnTo>
                  <a:lnTo>
                    <a:pt x="0" y="1828"/>
                  </a:lnTo>
                  <a:lnTo>
                    <a:pt x="2" y="1794"/>
                  </a:lnTo>
                  <a:lnTo>
                    <a:pt x="11" y="1760"/>
                  </a:lnTo>
                  <a:lnTo>
                    <a:pt x="675" y="97"/>
                  </a:lnTo>
                  <a:lnTo>
                    <a:pt x="692" y="64"/>
                  </a:lnTo>
                  <a:lnTo>
                    <a:pt x="715" y="38"/>
                  </a:lnTo>
                  <a:lnTo>
                    <a:pt x="743" y="19"/>
                  </a:lnTo>
                  <a:lnTo>
                    <a:pt x="776" y="5"/>
                  </a:lnTo>
                  <a:lnTo>
                    <a:pt x="8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500F621-ED66-4460-93E8-1E907398515E}"/>
              </a:ext>
            </a:extLst>
          </p:cNvPr>
          <p:cNvGrpSpPr/>
          <p:nvPr/>
        </p:nvGrpSpPr>
        <p:grpSpPr>
          <a:xfrm>
            <a:off x="4477972" y="4446648"/>
            <a:ext cx="368234" cy="362346"/>
            <a:chOff x="-10966451" y="2368550"/>
            <a:chExt cx="4962525" cy="4883151"/>
          </a:xfrm>
          <a:solidFill>
            <a:srgbClr val="FFC000"/>
          </a:solidFill>
        </p:grpSpPr>
        <p:sp>
          <p:nvSpPr>
            <p:cNvPr id="28" name="Freeform 69">
              <a:extLst>
                <a:ext uri="{FF2B5EF4-FFF2-40B4-BE49-F238E27FC236}">
                  <a16:creationId xmlns:a16="http://schemas.microsoft.com/office/drawing/2014/main" id="{DA4BB648-8A28-4D82-A644-D38632E3DFD9}"/>
                </a:ext>
              </a:extLst>
            </p:cNvPr>
            <p:cNvSpPr/>
            <p:nvPr/>
          </p:nvSpPr>
          <p:spPr bwMode="auto">
            <a:xfrm>
              <a:off x="-10966451" y="2368550"/>
              <a:ext cx="4198938" cy="4875213"/>
            </a:xfrm>
            <a:custGeom>
              <a:avLst/>
              <a:gdLst>
                <a:gd name="T0" fmla="*/ 2666 w 5291"/>
                <a:gd name="T1" fmla="*/ 0 h 6142"/>
                <a:gd name="T2" fmla="*/ 5195 w 5291"/>
                <a:gd name="T3" fmla="*/ 1050 h 6142"/>
                <a:gd name="T4" fmla="*/ 5254 w 5291"/>
                <a:gd name="T5" fmla="*/ 1092 h 6142"/>
                <a:gd name="T6" fmla="*/ 5287 w 5291"/>
                <a:gd name="T7" fmla="*/ 1157 h 6142"/>
                <a:gd name="T8" fmla="*/ 5291 w 5291"/>
                <a:gd name="T9" fmla="*/ 2214 h 6142"/>
                <a:gd name="T10" fmla="*/ 5270 w 5291"/>
                <a:gd name="T11" fmla="*/ 2294 h 6142"/>
                <a:gd name="T12" fmla="*/ 5213 w 5291"/>
                <a:gd name="T13" fmla="*/ 2349 h 6142"/>
                <a:gd name="T14" fmla="*/ 5135 w 5291"/>
                <a:gd name="T15" fmla="*/ 2372 h 6142"/>
                <a:gd name="T16" fmla="*/ 5055 w 5291"/>
                <a:gd name="T17" fmla="*/ 2349 h 6142"/>
                <a:gd name="T18" fmla="*/ 4998 w 5291"/>
                <a:gd name="T19" fmla="*/ 2294 h 6142"/>
                <a:gd name="T20" fmla="*/ 4977 w 5291"/>
                <a:gd name="T21" fmla="*/ 2214 h 6142"/>
                <a:gd name="T22" fmla="*/ 2645 w 5291"/>
                <a:gd name="T23" fmla="*/ 325 h 6142"/>
                <a:gd name="T24" fmla="*/ 314 w 5291"/>
                <a:gd name="T25" fmla="*/ 3494 h 6142"/>
                <a:gd name="T26" fmla="*/ 338 w 5291"/>
                <a:gd name="T27" fmla="*/ 3823 h 6142"/>
                <a:gd name="T28" fmla="*/ 405 w 5291"/>
                <a:gd name="T29" fmla="*/ 4139 h 6142"/>
                <a:gd name="T30" fmla="*/ 513 w 5291"/>
                <a:gd name="T31" fmla="*/ 4438 h 6142"/>
                <a:gd name="T32" fmla="*/ 660 w 5291"/>
                <a:gd name="T33" fmla="*/ 4716 h 6142"/>
                <a:gd name="T34" fmla="*/ 840 w 5291"/>
                <a:gd name="T35" fmla="*/ 4970 h 6142"/>
                <a:gd name="T36" fmla="*/ 1053 w 5291"/>
                <a:gd name="T37" fmla="*/ 5197 h 6142"/>
                <a:gd name="T38" fmla="*/ 1295 w 5291"/>
                <a:gd name="T39" fmla="*/ 5395 h 6142"/>
                <a:gd name="T40" fmla="*/ 1561 w 5291"/>
                <a:gd name="T41" fmla="*/ 5558 h 6142"/>
                <a:gd name="T42" fmla="*/ 1848 w 5291"/>
                <a:gd name="T43" fmla="*/ 5686 h 6142"/>
                <a:gd name="T44" fmla="*/ 2156 w 5291"/>
                <a:gd name="T45" fmla="*/ 5775 h 6142"/>
                <a:gd name="T46" fmla="*/ 2480 w 5291"/>
                <a:gd name="T47" fmla="*/ 5821 h 6142"/>
                <a:gd name="T48" fmla="*/ 2687 w 5291"/>
                <a:gd name="T49" fmla="*/ 5832 h 6142"/>
                <a:gd name="T50" fmla="*/ 2757 w 5291"/>
                <a:gd name="T51" fmla="*/ 5872 h 6142"/>
                <a:gd name="T52" fmla="*/ 2797 w 5291"/>
                <a:gd name="T53" fmla="*/ 5942 h 6142"/>
                <a:gd name="T54" fmla="*/ 2797 w 5291"/>
                <a:gd name="T55" fmla="*/ 6026 h 6142"/>
                <a:gd name="T56" fmla="*/ 2757 w 5291"/>
                <a:gd name="T57" fmla="*/ 6095 h 6142"/>
                <a:gd name="T58" fmla="*/ 2687 w 5291"/>
                <a:gd name="T59" fmla="*/ 6136 h 6142"/>
                <a:gd name="T60" fmla="*/ 2464 w 5291"/>
                <a:gd name="T61" fmla="*/ 6135 h 6142"/>
                <a:gd name="T62" fmla="*/ 2113 w 5291"/>
                <a:gd name="T63" fmla="*/ 6087 h 6142"/>
                <a:gd name="T64" fmla="*/ 1778 w 5291"/>
                <a:gd name="T65" fmla="*/ 5996 h 6142"/>
                <a:gd name="T66" fmla="*/ 1460 w 5291"/>
                <a:gd name="T67" fmla="*/ 5861 h 6142"/>
                <a:gd name="T68" fmla="*/ 1167 w 5291"/>
                <a:gd name="T69" fmla="*/ 5689 h 6142"/>
                <a:gd name="T70" fmla="*/ 899 w 5291"/>
                <a:gd name="T71" fmla="*/ 5482 h 6142"/>
                <a:gd name="T72" fmla="*/ 660 w 5291"/>
                <a:gd name="T73" fmla="*/ 5242 h 6142"/>
                <a:gd name="T74" fmla="*/ 452 w 5291"/>
                <a:gd name="T75" fmla="*/ 4974 h 6142"/>
                <a:gd name="T76" fmla="*/ 281 w 5291"/>
                <a:gd name="T77" fmla="*/ 4679 h 6142"/>
                <a:gd name="T78" fmla="*/ 146 w 5291"/>
                <a:gd name="T79" fmla="*/ 4364 h 6142"/>
                <a:gd name="T80" fmla="*/ 55 w 5291"/>
                <a:gd name="T81" fmla="*/ 4027 h 6142"/>
                <a:gd name="T82" fmla="*/ 7 w 5291"/>
                <a:gd name="T83" fmla="*/ 3675 h 6142"/>
                <a:gd name="T84" fmla="*/ 0 w 5291"/>
                <a:gd name="T85" fmla="*/ 1193 h 6142"/>
                <a:gd name="T86" fmla="*/ 17 w 5291"/>
                <a:gd name="T87" fmla="*/ 1122 h 6142"/>
                <a:gd name="T88" fmla="*/ 64 w 5291"/>
                <a:gd name="T89" fmla="*/ 1067 h 6142"/>
                <a:gd name="T90" fmla="*/ 2584 w 5291"/>
                <a:gd name="T91" fmla="*/ 10 h 6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291" h="6142">
                  <a:moveTo>
                    <a:pt x="2624" y="0"/>
                  </a:moveTo>
                  <a:lnTo>
                    <a:pt x="2666" y="0"/>
                  </a:lnTo>
                  <a:lnTo>
                    <a:pt x="2706" y="10"/>
                  </a:lnTo>
                  <a:lnTo>
                    <a:pt x="5195" y="1050"/>
                  </a:lnTo>
                  <a:lnTo>
                    <a:pt x="5228" y="1067"/>
                  </a:lnTo>
                  <a:lnTo>
                    <a:pt x="5254" y="1092"/>
                  </a:lnTo>
                  <a:lnTo>
                    <a:pt x="5273" y="1122"/>
                  </a:lnTo>
                  <a:lnTo>
                    <a:pt x="5287" y="1157"/>
                  </a:lnTo>
                  <a:lnTo>
                    <a:pt x="5291" y="1195"/>
                  </a:lnTo>
                  <a:lnTo>
                    <a:pt x="5291" y="2214"/>
                  </a:lnTo>
                  <a:lnTo>
                    <a:pt x="5287" y="2256"/>
                  </a:lnTo>
                  <a:lnTo>
                    <a:pt x="5270" y="2294"/>
                  </a:lnTo>
                  <a:lnTo>
                    <a:pt x="5245" y="2325"/>
                  </a:lnTo>
                  <a:lnTo>
                    <a:pt x="5213" y="2349"/>
                  </a:lnTo>
                  <a:lnTo>
                    <a:pt x="5176" y="2366"/>
                  </a:lnTo>
                  <a:lnTo>
                    <a:pt x="5135" y="2372"/>
                  </a:lnTo>
                  <a:lnTo>
                    <a:pt x="5093" y="2366"/>
                  </a:lnTo>
                  <a:lnTo>
                    <a:pt x="5055" y="2349"/>
                  </a:lnTo>
                  <a:lnTo>
                    <a:pt x="5022" y="2325"/>
                  </a:lnTo>
                  <a:lnTo>
                    <a:pt x="4998" y="2294"/>
                  </a:lnTo>
                  <a:lnTo>
                    <a:pt x="4982" y="2256"/>
                  </a:lnTo>
                  <a:lnTo>
                    <a:pt x="4977" y="2214"/>
                  </a:lnTo>
                  <a:lnTo>
                    <a:pt x="4977" y="1297"/>
                  </a:lnTo>
                  <a:lnTo>
                    <a:pt x="2645" y="325"/>
                  </a:lnTo>
                  <a:lnTo>
                    <a:pt x="314" y="1297"/>
                  </a:lnTo>
                  <a:lnTo>
                    <a:pt x="314" y="3494"/>
                  </a:lnTo>
                  <a:lnTo>
                    <a:pt x="319" y="3662"/>
                  </a:lnTo>
                  <a:lnTo>
                    <a:pt x="338" y="3823"/>
                  </a:lnTo>
                  <a:lnTo>
                    <a:pt x="365" y="3983"/>
                  </a:lnTo>
                  <a:lnTo>
                    <a:pt x="405" y="4139"/>
                  </a:lnTo>
                  <a:lnTo>
                    <a:pt x="454" y="4291"/>
                  </a:lnTo>
                  <a:lnTo>
                    <a:pt x="513" y="4438"/>
                  </a:lnTo>
                  <a:lnTo>
                    <a:pt x="582" y="4579"/>
                  </a:lnTo>
                  <a:lnTo>
                    <a:pt x="660" y="4716"/>
                  </a:lnTo>
                  <a:lnTo>
                    <a:pt x="745" y="4845"/>
                  </a:lnTo>
                  <a:lnTo>
                    <a:pt x="840" y="4970"/>
                  </a:lnTo>
                  <a:lnTo>
                    <a:pt x="943" y="5086"/>
                  </a:lnTo>
                  <a:lnTo>
                    <a:pt x="1053" y="5197"/>
                  </a:lnTo>
                  <a:lnTo>
                    <a:pt x="1171" y="5300"/>
                  </a:lnTo>
                  <a:lnTo>
                    <a:pt x="1295" y="5395"/>
                  </a:lnTo>
                  <a:lnTo>
                    <a:pt x="1424" y="5480"/>
                  </a:lnTo>
                  <a:lnTo>
                    <a:pt x="1561" y="5558"/>
                  </a:lnTo>
                  <a:lnTo>
                    <a:pt x="1702" y="5627"/>
                  </a:lnTo>
                  <a:lnTo>
                    <a:pt x="1848" y="5686"/>
                  </a:lnTo>
                  <a:lnTo>
                    <a:pt x="2000" y="5735"/>
                  </a:lnTo>
                  <a:lnTo>
                    <a:pt x="2156" y="5775"/>
                  </a:lnTo>
                  <a:lnTo>
                    <a:pt x="2316" y="5804"/>
                  </a:lnTo>
                  <a:lnTo>
                    <a:pt x="2480" y="5821"/>
                  </a:lnTo>
                  <a:lnTo>
                    <a:pt x="2645" y="5826"/>
                  </a:lnTo>
                  <a:lnTo>
                    <a:pt x="2687" y="5832"/>
                  </a:lnTo>
                  <a:lnTo>
                    <a:pt x="2725" y="5847"/>
                  </a:lnTo>
                  <a:lnTo>
                    <a:pt x="2757" y="5872"/>
                  </a:lnTo>
                  <a:lnTo>
                    <a:pt x="2782" y="5904"/>
                  </a:lnTo>
                  <a:lnTo>
                    <a:pt x="2797" y="5942"/>
                  </a:lnTo>
                  <a:lnTo>
                    <a:pt x="2803" y="5984"/>
                  </a:lnTo>
                  <a:lnTo>
                    <a:pt x="2797" y="6026"/>
                  </a:lnTo>
                  <a:lnTo>
                    <a:pt x="2782" y="6064"/>
                  </a:lnTo>
                  <a:lnTo>
                    <a:pt x="2757" y="6095"/>
                  </a:lnTo>
                  <a:lnTo>
                    <a:pt x="2725" y="6119"/>
                  </a:lnTo>
                  <a:lnTo>
                    <a:pt x="2687" y="6136"/>
                  </a:lnTo>
                  <a:lnTo>
                    <a:pt x="2645" y="6142"/>
                  </a:lnTo>
                  <a:lnTo>
                    <a:pt x="2464" y="6135"/>
                  </a:lnTo>
                  <a:lnTo>
                    <a:pt x="2288" y="6117"/>
                  </a:lnTo>
                  <a:lnTo>
                    <a:pt x="2113" y="6087"/>
                  </a:lnTo>
                  <a:lnTo>
                    <a:pt x="1943" y="6047"/>
                  </a:lnTo>
                  <a:lnTo>
                    <a:pt x="1778" y="5996"/>
                  </a:lnTo>
                  <a:lnTo>
                    <a:pt x="1616" y="5933"/>
                  </a:lnTo>
                  <a:lnTo>
                    <a:pt x="1460" y="5861"/>
                  </a:lnTo>
                  <a:lnTo>
                    <a:pt x="1312" y="5779"/>
                  </a:lnTo>
                  <a:lnTo>
                    <a:pt x="1167" y="5689"/>
                  </a:lnTo>
                  <a:lnTo>
                    <a:pt x="1030" y="5589"/>
                  </a:lnTo>
                  <a:lnTo>
                    <a:pt x="899" y="5482"/>
                  </a:lnTo>
                  <a:lnTo>
                    <a:pt x="776" y="5366"/>
                  </a:lnTo>
                  <a:lnTo>
                    <a:pt x="660" y="5242"/>
                  </a:lnTo>
                  <a:lnTo>
                    <a:pt x="551" y="5111"/>
                  </a:lnTo>
                  <a:lnTo>
                    <a:pt x="452" y="4974"/>
                  </a:lnTo>
                  <a:lnTo>
                    <a:pt x="361" y="4830"/>
                  </a:lnTo>
                  <a:lnTo>
                    <a:pt x="281" y="4679"/>
                  </a:lnTo>
                  <a:lnTo>
                    <a:pt x="209" y="4523"/>
                  </a:lnTo>
                  <a:lnTo>
                    <a:pt x="146" y="4364"/>
                  </a:lnTo>
                  <a:lnTo>
                    <a:pt x="95" y="4198"/>
                  </a:lnTo>
                  <a:lnTo>
                    <a:pt x="55" y="4027"/>
                  </a:lnTo>
                  <a:lnTo>
                    <a:pt x="24" y="3854"/>
                  </a:lnTo>
                  <a:lnTo>
                    <a:pt x="7" y="3675"/>
                  </a:lnTo>
                  <a:lnTo>
                    <a:pt x="0" y="3494"/>
                  </a:lnTo>
                  <a:lnTo>
                    <a:pt x="0" y="1193"/>
                  </a:lnTo>
                  <a:lnTo>
                    <a:pt x="5" y="1157"/>
                  </a:lnTo>
                  <a:lnTo>
                    <a:pt x="17" y="1122"/>
                  </a:lnTo>
                  <a:lnTo>
                    <a:pt x="38" y="1092"/>
                  </a:lnTo>
                  <a:lnTo>
                    <a:pt x="64" y="1067"/>
                  </a:lnTo>
                  <a:lnTo>
                    <a:pt x="97" y="1048"/>
                  </a:lnTo>
                  <a:lnTo>
                    <a:pt x="2584" y="10"/>
                  </a:lnTo>
                  <a:lnTo>
                    <a:pt x="26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Freeform 70">
              <a:extLst>
                <a:ext uri="{FF2B5EF4-FFF2-40B4-BE49-F238E27FC236}">
                  <a16:creationId xmlns:a16="http://schemas.microsoft.com/office/drawing/2014/main" id="{86FCFF94-8423-433A-99B6-ED982116FD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147051" y="5110163"/>
              <a:ext cx="1300163" cy="1300163"/>
            </a:xfrm>
            <a:custGeom>
              <a:avLst/>
              <a:gdLst>
                <a:gd name="T0" fmla="*/ 744 w 1638"/>
                <a:gd name="T1" fmla="*/ 320 h 1638"/>
                <a:gd name="T2" fmla="*/ 607 w 1638"/>
                <a:gd name="T3" fmla="*/ 360 h 1638"/>
                <a:gd name="T4" fmla="*/ 487 w 1638"/>
                <a:gd name="T5" fmla="*/ 438 h 1638"/>
                <a:gd name="T6" fmla="*/ 396 w 1638"/>
                <a:gd name="T7" fmla="*/ 544 h 1638"/>
                <a:gd name="T8" fmla="*/ 335 w 1638"/>
                <a:gd name="T9" fmla="*/ 674 h 1638"/>
                <a:gd name="T10" fmla="*/ 314 w 1638"/>
                <a:gd name="T11" fmla="*/ 818 h 1638"/>
                <a:gd name="T12" fmla="*/ 335 w 1638"/>
                <a:gd name="T13" fmla="*/ 965 h 1638"/>
                <a:gd name="T14" fmla="*/ 396 w 1638"/>
                <a:gd name="T15" fmla="*/ 1092 h 1638"/>
                <a:gd name="T16" fmla="*/ 487 w 1638"/>
                <a:gd name="T17" fmla="*/ 1199 h 1638"/>
                <a:gd name="T18" fmla="*/ 607 w 1638"/>
                <a:gd name="T19" fmla="*/ 1277 h 1638"/>
                <a:gd name="T20" fmla="*/ 744 w 1638"/>
                <a:gd name="T21" fmla="*/ 1317 h 1638"/>
                <a:gd name="T22" fmla="*/ 892 w 1638"/>
                <a:gd name="T23" fmla="*/ 1317 h 1638"/>
                <a:gd name="T24" fmla="*/ 1031 w 1638"/>
                <a:gd name="T25" fmla="*/ 1277 h 1638"/>
                <a:gd name="T26" fmla="*/ 1149 w 1638"/>
                <a:gd name="T27" fmla="*/ 1199 h 1638"/>
                <a:gd name="T28" fmla="*/ 1242 w 1638"/>
                <a:gd name="T29" fmla="*/ 1092 h 1638"/>
                <a:gd name="T30" fmla="*/ 1301 w 1638"/>
                <a:gd name="T31" fmla="*/ 965 h 1638"/>
                <a:gd name="T32" fmla="*/ 1324 w 1638"/>
                <a:gd name="T33" fmla="*/ 818 h 1638"/>
                <a:gd name="T34" fmla="*/ 1301 w 1638"/>
                <a:gd name="T35" fmla="*/ 674 h 1638"/>
                <a:gd name="T36" fmla="*/ 1242 w 1638"/>
                <a:gd name="T37" fmla="*/ 544 h 1638"/>
                <a:gd name="T38" fmla="*/ 1149 w 1638"/>
                <a:gd name="T39" fmla="*/ 438 h 1638"/>
                <a:gd name="T40" fmla="*/ 1031 w 1638"/>
                <a:gd name="T41" fmla="*/ 360 h 1638"/>
                <a:gd name="T42" fmla="*/ 892 w 1638"/>
                <a:gd name="T43" fmla="*/ 320 h 1638"/>
                <a:gd name="T44" fmla="*/ 818 w 1638"/>
                <a:gd name="T45" fmla="*/ 0 h 1638"/>
                <a:gd name="T46" fmla="*/ 1006 w 1638"/>
                <a:gd name="T47" fmla="*/ 23 h 1638"/>
                <a:gd name="T48" fmla="*/ 1178 w 1638"/>
                <a:gd name="T49" fmla="*/ 84 h 1638"/>
                <a:gd name="T50" fmla="*/ 1330 w 1638"/>
                <a:gd name="T51" fmla="*/ 181 h 1638"/>
                <a:gd name="T52" fmla="*/ 1457 w 1638"/>
                <a:gd name="T53" fmla="*/ 309 h 1638"/>
                <a:gd name="T54" fmla="*/ 1554 w 1638"/>
                <a:gd name="T55" fmla="*/ 459 h 1638"/>
                <a:gd name="T56" fmla="*/ 1615 w 1638"/>
                <a:gd name="T57" fmla="*/ 632 h 1638"/>
                <a:gd name="T58" fmla="*/ 1638 w 1638"/>
                <a:gd name="T59" fmla="*/ 820 h 1638"/>
                <a:gd name="T60" fmla="*/ 1615 w 1638"/>
                <a:gd name="T61" fmla="*/ 1007 h 1638"/>
                <a:gd name="T62" fmla="*/ 1554 w 1638"/>
                <a:gd name="T63" fmla="*/ 1180 h 1638"/>
                <a:gd name="T64" fmla="*/ 1457 w 1638"/>
                <a:gd name="T65" fmla="*/ 1332 h 1638"/>
                <a:gd name="T66" fmla="*/ 1330 w 1638"/>
                <a:gd name="T67" fmla="*/ 1459 h 1638"/>
                <a:gd name="T68" fmla="*/ 1178 w 1638"/>
                <a:gd name="T69" fmla="*/ 1555 h 1638"/>
                <a:gd name="T70" fmla="*/ 1006 w 1638"/>
                <a:gd name="T71" fmla="*/ 1617 h 1638"/>
                <a:gd name="T72" fmla="*/ 818 w 1638"/>
                <a:gd name="T73" fmla="*/ 1638 h 1638"/>
                <a:gd name="T74" fmla="*/ 632 w 1638"/>
                <a:gd name="T75" fmla="*/ 1617 h 1638"/>
                <a:gd name="T76" fmla="*/ 459 w 1638"/>
                <a:gd name="T77" fmla="*/ 1555 h 1638"/>
                <a:gd name="T78" fmla="*/ 306 w 1638"/>
                <a:gd name="T79" fmla="*/ 1459 h 1638"/>
                <a:gd name="T80" fmla="*/ 179 w 1638"/>
                <a:gd name="T81" fmla="*/ 1332 h 1638"/>
                <a:gd name="T82" fmla="*/ 84 w 1638"/>
                <a:gd name="T83" fmla="*/ 1180 h 1638"/>
                <a:gd name="T84" fmla="*/ 21 w 1638"/>
                <a:gd name="T85" fmla="*/ 1007 h 1638"/>
                <a:gd name="T86" fmla="*/ 0 w 1638"/>
                <a:gd name="T87" fmla="*/ 820 h 1638"/>
                <a:gd name="T88" fmla="*/ 21 w 1638"/>
                <a:gd name="T89" fmla="*/ 632 h 1638"/>
                <a:gd name="T90" fmla="*/ 84 w 1638"/>
                <a:gd name="T91" fmla="*/ 459 h 1638"/>
                <a:gd name="T92" fmla="*/ 181 w 1638"/>
                <a:gd name="T93" fmla="*/ 309 h 1638"/>
                <a:gd name="T94" fmla="*/ 306 w 1638"/>
                <a:gd name="T95" fmla="*/ 181 h 1638"/>
                <a:gd name="T96" fmla="*/ 459 w 1638"/>
                <a:gd name="T97" fmla="*/ 84 h 1638"/>
                <a:gd name="T98" fmla="*/ 632 w 1638"/>
                <a:gd name="T99" fmla="*/ 23 h 1638"/>
                <a:gd name="T100" fmla="*/ 818 w 1638"/>
                <a:gd name="T101" fmla="*/ 0 h 1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38" h="1638">
                  <a:moveTo>
                    <a:pt x="818" y="314"/>
                  </a:moveTo>
                  <a:lnTo>
                    <a:pt x="744" y="320"/>
                  </a:lnTo>
                  <a:lnTo>
                    <a:pt x="674" y="335"/>
                  </a:lnTo>
                  <a:lnTo>
                    <a:pt x="607" y="360"/>
                  </a:lnTo>
                  <a:lnTo>
                    <a:pt x="544" y="396"/>
                  </a:lnTo>
                  <a:lnTo>
                    <a:pt x="487" y="438"/>
                  </a:lnTo>
                  <a:lnTo>
                    <a:pt x="438" y="487"/>
                  </a:lnTo>
                  <a:lnTo>
                    <a:pt x="396" y="544"/>
                  </a:lnTo>
                  <a:lnTo>
                    <a:pt x="362" y="605"/>
                  </a:lnTo>
                  <a:lnTo>
                    <a:pt x="335" y="674"/>
                  </a:lnTo>
                  <a:lnTo>
                    <a:pt x="320" y="744"/>
                  </a:lnTo>
                  <a:lnTo>
                    <a:pt x="314" y="818"/>
                  </a:lnTo>
                  <a:lnTo>
                    <a:pt x="320" y="893"/>
                  </a:lnTo>
                  <a:lnTo>
                    <a:pt x="335" y="965"/>
                  </a:lnTo>
                  <a:lnTo>
                    <a:pt x="362" y="1031"/>
                  </a:lnTo>
                  <a:lnTo>
                    <a:pt x="396" y="1092"/>
                  </a:lnTo>
                  <a:lnTo>
                    <a:pt x="438" y="1149"/>
                  </a:lnTo>
                  <a:lnTo>
                    <a:pt x="487" y="1199"/>
                  </a:lnTo>
                  <a:lnTo>
                    <a:pt x="544" y="1243"/>
                  </a:lnTo>
                  <a:lnTo>
                    <a:pt x="607" y="1277"/>
                  </a:lnTo>
                  <a:lnTo>
                    <a:pt x="674" y="1302"/>
                  </a:lnTo>
                  <a:lnTo>
                    <a:pt x="744" y="1317"/>
                  </a:lnTo>
                  <a:lnTo>
                    <a:pt x="818" y="1322"/>
                  </a:lnTo>
                  <a:lnTo>
                    <a:pt x="892" y="1317"/>
                  </a:lnTo>
                  <a:lnTo>
                    <a:pt x="965" y="1302"/>
                  </a:lnTo>
                  <a:lnTo>
                    <a:pt x="1031" y="1277"/>
                  </a:lnTo>
                  <a:lnTo>
                    <a:pt x="1094" y="1243"/>
                  </a:lnTo>
                  <a:lnTo>
                    <a:pt x="1149" y="1199"/>
                  </a:lnTo>
                  <a:lnTo>
                    <a:pt x="1198" y="1149"/>
                  </a:lnTo>
                  <a:lnTo>
                    <a:pt x="1242" y="1092"/>
                  </a:lnTo>
                  <a:lnTo>
                    <a:pt x="1276" y="1031"/>
                  </a:lnTo>
                  <a:lnTo>
                    <a:pt x="1301" y="965"/>
                  </a:lnTo>
                  <a:lnTo>
                    <a:pt x="1318" y="893"/>
                  </a:lnTo>
                  <a:lnTo>
                    <a:pt x="1324" y="818"/>
                  </a:lnTo>
                  <a:lnTo>
                    <a:pt x="1318" y="744"/>
                  </a:lnTo>
                  <a:lnTo>
                    <a:pt x="1301" y="674"/>
                  </a:lnTo>
                  <a:lnTo>
                    <a:pt x="1276" y="605"/>
                  </a:lnTo>
                  <a:lnTo>
                    <a:pt x="1242" y="544"/>
                  </a:lnTo>
                  <a:lnTo>
                    <a:pt x="1198" y="487"/>
                  </a:lnTo>
                  <a:lnTo>
                    <a:pt x="1149" y="438"/>
                  </a:lnTo>
                  <a:lnTo>
                    <a:pt x="1094" y="396"/>
                  </a:lnTo>
                  <a:lnTo>
                    <a:pt x="1031" y="360"/>
                  </a:lnTo>
                  <a:lnTo>
                    <a:pt x="965" y="335"/>
                  </a:lnTo>
                  <a:lnTo>
                    <a:pt x="892" y="320"/>
                  </a:lnTo>
                  <a:lnTo>
                    <a:pt x="818" y="314"/>
                  </a:lnTo>
                  <a:close/>
                  <a:moveTo>
                    <a:pt x="818" y="0"/>
                  </a:moveTo>
                  <a:lnTo>
                    <a:pt x="913" y="6"/>
                  </a:lnTo>
                  <a:lnTo>
                    <a:pt x="1006" y="23"/>
                  </a:lnTo>
                  <a:lnTo>
                    <a:pt x="1094" y="48"/>
                  </a:lnTo>
                  <a:lnTo>
                    <a:pt x="1178" y="84"/>
                  </a:lnTo>
                  <a:lnTo>
                    <a:pt x="1257" y="128"/>
                  </a:lnTo>
                  <a:lnTo>
                    <a:pt x="1330" y="181"/>
                  </a:lnTo>
                  <a:lnTo>
                    <a:pt x="1396" y="240"/>
                  </a:lnTo>
                  <a:lnTo>
                    <a:pt x="1457" y="309"/>
                  </a:lnTo>
                  <a:lnTo>
                    <a:pt x="1508" y="381"/>
                  </a:lnTo>
                  <a:lnTo>
                    <a:pt x="1554" y="459"/>
                  </a:lnTo>
                  <a:lnTo>
                    <a:pt x="1588" y="544"/>
                  </a:lnTo>
                  <a:lnTo>
                    <a:pt x="1615" y="632"/>
                  </a:lnTo>
                  <a:lnTo>
                    <a:pt x="1632" y="725"/>
                  </a:lnTo>
                  <a:lnTo>
                    <a:pt x="1638" y="820"/>
                  </a:lnTo>
                  <a:lnTo>
                    <a:pt x="1632" y="915"/>
                  </a:lnTo>
                  <a:lnTo>
                    <a:pt x="1615" y="1007"/>
                  </a:lnTo>
                  <a:lnTo>
                    <a:pt x="1588" y="1096"/>
                  </a:lnTo>
                  <a:lnTo>
                    <a:pt x="1554" y="1180"/>
                  </a:lnTo>
                  <a:lnTo>
                    <a:pt x="1508" y="1258"/>
                  </a:lnTo>
                  <a:lnTo>
                    <a:pt x="1457" y="1332"/>
                  </a:lnTo>
                  <a:lnTo>
                    <a:pt x="1396" y="1399"/>
                  </a:lnTo>
                  <a:lnTo>
                    <a:pt x="1330" y="1459"/>
                  </a:lnTo>
                  <a:lnTo>
                    <a:pt x="1257" y="1511"/>
                  </a:lnTo>
                  <a:lnTo>
                    <a:pt x="1178" y="1555"/>
                  </a:lnTo>
                  <a:lnTo>
                    <a:pt x="1094" y="1591"/>
                  </a:lnTo>
                  <a:lnTo>
                    <a:pt x="1006" y="1617"/>
                  </a:lnTo>
                  <a:lnTo>
                    <a:pt x="913" y="1632"/>
                  </a:lnTo>
                  <a:lnTo>
                    <a:pt x="818" y="1638"/>
                  </a:lnTo>
                  <a:lnTo>
                    <a:pt x="723" y="1632"/>
                  </a:lnTo>
                  <a:lnTo>
                    <a:pt x="632" y="1617"/>
                  </a:lnTo>
                  <a:lnTo>
                    <a:pt x="542" y="1591"/>
                  </a:lnTo>
                  <a:lnTo>
                    <a:pt x="459" y="1555"/>
                  </a:lnTo>
                  <a:lnTo>
                    <a:pt x="381" y="1511"/>
                  </a:lnTo>
                  <a:lnTo>
                    <a:pt x="306" y="1459"/>
                  </a:lnTo>
                  <a:lnTo>
                    <a:pt x="240" y="1399"/>
                  </a:lnTo>
                  <a:lnTo>
                    <a:pt x="179" y="1332"/>
                  </a:lnTo>
                  <a:lnTo>
                    <a:pt x="128" y="1258"/>
                  </a:lnTo>
                  <a:lnTo>
                    <a:pt x="84" y="1180"/>
                  </a:lnTo>
                  <a:lnTo>
                    <a:pt x="48" y="1096"/>
                  </a:lnTo>
                  <a:lnTo>
                    <a:pt x="21" y="1007"/>
                  </a:lnTo>
                  <a:lnTo>
                    <a:pt x="6" y="915"/>
                  </a:lnTo>
                  <a:lnTo>
                    <a:pt x="0" y="820"/>
                  </a:lnTo>
                  <a:lnTo>
                    <a:pt x="6" y="725"/>
                  </a:lnTo>
                  <a:lnTo>
                    <a:pt x="21" y="632"/>
                  </a:lnTo>
                  <a:lnTo>
                    <a:pt x="48" y="544"/>
                  </a:lnTo>
                  <a:lnTo>
                    <a:pt x="84" y="459"/>
                  </a:lnTo>
                  <a:lnTo>
                    <a:pt x="128" y="381"/>
                  </a:lnTo>
                  <a:lnTo>
                    <a:pt x="181" y="309"/>
                  </a:lnTo>
                  <a:lnTo>
                    <a:pt x="240" y="240"/>
                  </a:lnTo>
                  <a:lnTo>
                    <a:pt x="306" y="181"/>
                  </a:lnTo>
                  <a:lnTo>
                    <a:pt x="381" y="128"/>
                  </a:lnTo>
                  <a:lnTo>
                    <a:pt x="459" y="84"/>
                  </a:lnTo>
                  <a:lnTo>
                    <a:pt x="542" y="48"/>
                  </a:lnTo>
                  <a:lnTo>
                    <a:pt x="632" y="23"/>
                  </a:lnTo>
                  <a:lnTo>
                    <a:pt x="723" y="6"/>
                  </a:lnTo>
                  <a:lnTo>
                    <a:pt x="8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Freeform 71">
              <a:extLst>
                <a:ext uri="{FF2B5EF4-FFF2-40B4-BE49-F238E27FC236}">
                  <a16:creationId xmlns:a16="http://schemas.microsoft.com/office/drawing/2014/main" id="{430E808B-7AC2-49E6-A378-F0F2DBC6AC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991601" y="4265613"/>
              <a:ext cx="2987675" cy="2986088"/>
            </a:xfrm>
            <a:custGeom>
              <a:avLst/>
              <a:gdLst>
                <a:gd name="T0" fmla="*/ 1712 w 3766"/>
                <a:gd name="T1" fmla="*/ 653 h 3763"/>
                <a:gd name="T2" fmla="*/ 1288 w 3766"/>
                <a:gd name="T3" fmla="*/ 814 h 3763"/>
                <a:gd name="T4" fmla="*/ 1035 w 3766"/>
                <a:gd name="T5" fmla="*/ 869 h 3763"/>
                <a:gd name="T6" fmla="*/ 883 w 3766"/>
                <a:gd name="T7" fmla="*/ 1067 h 3763"/>
                <a:gd name="T8" fmla="*/ 769 w 3766"/>
                <a:gd name="T9" fmla="*/ 1372 h 3763"/>
                <a:gd name="T10" fmla="*/ 626 w 3766"/>
                <a:gd name="T11" fmla="*/ 1737 h 3763"/>
                <a:gd name="T12" fmla="*/ 527 w 3766"/>
                <a:gd name="T13" fmla="*/ 1997 h 3763"/>
                <a:gd name="T14" fmla="*/ 681 w 3766"/>
                <a:gd name="T15" fmla="*/ 2123 h 3763"/>
                <a:gd name="T16" fmla="*/ 881 w 3766"/>
                <a:gd name="T17" fmla="*/ 2598 h 3763"/>
                <a:gd name="T18" fmla="*/ 693 w 3766"/>
                <a:gd name="T19" fmla="*/ 2916 h 3763"/>
                <a:gd name="T20" fmla="*/ 1136 w 3766"/>
                <a:gd name="T21" fmla="*/ 2878 h 3763"/>
                <a:gd name="T22" fmla="*/ 1550 w 3766"/>
                <a:gd name="T23" fmla="*/ 3065 h 3763"/>
                <a:gd name="T24" fmla="*/ 1767 w 3766"/>
                <a:gd name="T25" fmla="*/ 3203 h 3763"/>
                <a:gd name="T26" fmla="*/ 2012 w 3766"/>
                <a:gd name="T27" fmla="*/ 3171 h 3763"/>
                <a:gd name="T28" fmla="*/ 2307 w 3766"/>
                <a:gd name="T29" fmla="*/ 3034 h 3763"/>
                <a:gd name="T30" fmla="*/ 2667 w 3766"/>
                <a:gd name="T31" fmla="*/ 2878 h 3763"/>
                <a:gd name="T32" fmla="*/ 2921 w 3766"/>
                <a:gd name="T33" fmla="*/ 2764 h 3763"/>
                <a:gd name="T34" fmla="*/ 2902 w 3766"/>
                <a:gd name="T35" fmla="*/ 2566 h 3763"/>
                <a:gd name="T36" fmla="*/ 3096 w 3766"/>
                <a:gd name="T37" fmla="*/ 2089 h 3763"/>
                <a:gd name="T38" fmla="*/ 3454 w 3766"/>
                <a:gd name="T39" fmla="*/ 1997 h 3763"/>
                <a:gd name="T40" fmla="*/ 3115 w 3766"/>
                <a:gd name="T41" fmla="*/ 1710 h 3763"/>
                <a:gd name="T42" fmla="*/ 2952 w 3766"/>
                <a:gd name="T43" fmla="*/ 1286 h 3763"/>
                <a:gd name="T44" fmla="*/ 2899 w 3766"/>
                <a:gd name="T45" fmla="*/ 1033 h 3763"/>
                <a:gd name="T46" fmla="*/ 2703 w 3766"/>
                <a:gd name="T47" fmla="*/ 885 h 3763"/>
                <a:gd name="T48" fmla="*/ 2398 w 3766"/>
                <a:gd name="T49" fmla="*/ 772 h 3763"/>
                <a:gd name="T50" fmla="*/ 2033 w 3766"/>
                <a:gd name="T51" fmla="*/ 628 h 3763"/>
                <a:gd name="T52" fmla="*/ 1729 w 3766"/>
                <a:gd name="T53" fmla="*/ 0 h 3763"/>
                <a:gd name="T54" fmla="*/ 2263 w 3766"/>
                <a:gd name="T55" fmla="*/ 118 h 3763"/>
                <a:gd name="T56" fmla="*/ 2524 w 3766"/>
                <a:gd name="T57" fmla="*/ 483 h 3763"/>
                <a:gd name="T58" fmla="*/ 2872 w 3766"/>
                <a:gd name="T59" fmla="*/ 363 h 3763"/>
                <a:gd name="T60" fmla="*/ 3325 w 3766"/>
                <a:gd name="T61" fmla="*/ 660 h 3763"/>
                <a:gd name="T62" fmla="*/ 3399 w 3766"/>
                <a:gd name="T63" fmla="*/ 904 h 3763"/>
                <a:gd name="T64" fmla="*/ 3327 w 3766"/>
                <a:gd name="T65" fmla="*/ 1347 h 3763"/>
                <a:gd name="T66" fmla="*/ 3686 w 3766"/>
                <a:gd name="T67" fmla="*/ 1533 h 3763"/>
                <a:gd name="T68" fmla="*/ 3760 w 3766"/>
                <a:gd name="T69" fmla="*/ 2089 h 3763"/>
                <a:gd name="T70" fmla="*/ 3551 w 3766"/>
                <a:gd name="T71" fmla="*/ 2300 h 3763"/>
                <a:gd name="T72" fmla="*/ 3319 w 3766"/>
                <a:gd name="T73" fmla="*/ 2718 h 3763"/>
                <a:gd name="T74" fmla="*/ 3393 w 3766"/>
                <a:gd name="T75" fmla="*/ 2962 h 3763"/>
                <a:gd name="T76" fmla="*/ 3032 w 3766"/>
                <a:gd name="T77" fmla="*/ 3371 h 3763"/>
                <a:gd name="T78" fmla="*/ 2760 w 3766"/>
                <a:gd name="T79" fmla="*/ 3354 h 3763"/>
                <a:gd name="T80" fmla="*/ 2305 w 3766"/>
                <a:gd name="T81" fmla="*/ 3492 h 3763"/>
                <a:gd name="T82" fmla="*/ 2142 w 3766"/>
                <a:gd name="T83" fmla="*/ 3740 h 3763"/>
                <a:gd name="T84" fmla="*/ 1575 w 3766"/>
                <a:gd name="T85" fmla="*/ 3715 h 3763"/>
                <a:gd name="T86" fmla="*/ 1455 w 3766"/>
                <a:gd name="T87" fmla="*/ 3357 h 3763"/>
                <a:gd name="T88" fmla="*/ 976 w 3766"/>
                <a:gd name="T89" fmla="*/ 3371 h 3763"/>
                <a:gd name="T90" fmla="*/ 704 w 3766"/>
                <a:gd name="T91" fmla="*/ 3354 h 3763"/>
                <a:gd name="T92" fmla="*/ 365 w 3766"/>
                <a:gd name="T93" fmla="*/ 2933 h 3763"/>
                <a:gd name="T94" fmla="*/ 537 w 3766"/>
                <a:gd name="T95" fmla="*/ 2623 h 3763"/>
                <a:gd name="T96" fmla="*/ 166 w 3766"/>
                <a:gd name="T97" fmla="*/ 2285 h 3763"/>
                <a:gd name="T98" fmla="*/ 0 w 3766"/>
                <a:gd name="T99" fmla="*/ 2035 h 3763"/>
                <a:gd name="T100" fmla="*/ 120 w 3766"/>
                <a:gd name="T101" fmla="*/ 1501 h 3763"/>
                <a:gd name="T102" fmla="*/ 485 w 3766"/>
                <a:gd name="T103" fmla="*/ 1240 h 3763"/>
                <a:gd name="T104" fmla="*/ 367 w 3766"/>
                <a:gd name="T105" fmla="*/ 894 h 3763"/>
                <a:gd name="T106" fmla="*/ 664 w 3766"/>
                <a:gd name="T107" fmla="*/ 441 h 3763"/>
                <a:gd name="T108" fmla="*/ 907 w 3766"/>
                <a:gd name="T109" fmla="*/ 367 h 3763"/>
                <a:gd name="T110" fmla="*/ 1349 w 3766"/>
                <a:gd name="T111" fmla="*/ 440 h 3763"/>
                <a:gd name="T112" fmla="*/ 1537 w 3766"/>
                <a:gd name="T113" fmla="*/ 78 h 3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766" h="3763">
                  <a:moveTo>
                    <a:pt x="1773" y="314"/>
                  </a:moveTo>
                  <a:lnTo>
                    <a:pt x="1773" y="529"/>
                  </a:lnTo>
                  <a:lnTo>
                    <a:pt x="1769" y="565"/>
                  </a:lnTo>
                  <a:lnTo>
                    <a:pt x="1758" y="599"/>
                  </a:lnTo>
                  <a:lnTo>
                    <a:pt x="1737" y="628"/>
                  </a:lnTo>
                  <a:lnTo>
                    <a:pt x="1712" y="653"/>
                  </a:lnTo>
                  <a:lnTo>
                    <a:pt x="1681" y="672"/>
                  </a:lnTo>
                  <a:lnTo>
                    <a:pt x="1647" y="681"/>
                  </a:lnTo>
                  <a:lnTo>
                    <a:pt x="1552" y="706"/>
                  </a:lnTo>
                  <a:lnTo>
                    <a:pt x="1461" y="734"/>
                  </a:lnTo>
                  <a:lnTo>
                    <a:pt x="1373" y="772"/>
                  </a:lnTo>
                  <a:lnTo>
                    <a:pt x="1288" y="814"/>
                  </a:lnTo>
                  <a:lnTo>
                    <a:pt x="1204" y="866"/>
                  </a:lnTo>
                  <a:lnTo>
                    <a:pt x="1172" y="883"/>
                  </a:lnTo>
                  <a:lnTo>
                    <a:pt x="1138" y="890"/>
                  </a:lnTo>
                  <a:lnTo>
                    <a:pt x="1101" y="892"/>
                  </a:lnTo>
                  <a:lnTo>
                    <a:pt x="1067" y="885"/>
                  </a:lnTo>
                  <a:lnTo>
                    <a:pt x="1035" y="869"/>
                  </a:lnTo>
                  <a:lnTo>
                    <a:pt x="1006" y="847"/>
                  </a:lnTo>
                  <a:lnTo>
                    <a:pt x="854" y="694"/>
                  </a:lnTo>
                  <a:lnTo>
                    <a:pt x="694" y="852"/>
                  </a:lnTo>
                  <a:lnTo>
                    <a:pt x="845" y="1005"/>
                  </a:lnTo>
                  <a:lnTo>
                    <a:pt x="868" y="1035"/>
                  </a:lnTo>
                  <a:lnTo>
                    <a:pt x="883" y="1067"/>
                  </a:lnTo>
                  <a:lnTo>
                    <a:pt x="890" y="1102"/>
                  </a:lnTo>
                  <a:lnTo>
                    <a:pt x="890" y="1136"/>
                  </a:lnTo>
                  <a:lnTo>
                    <a:pt x="881" y="1172"/>
                  </a:lnTo>
                  <a:lnTo>
                    <a:pt x="864" y="1204"/>
                  </a:lnTo>
                  <a:lnTo>
                    <a:pt x="812" y="1286"/>
                  </a:lnTo>
                  <a:lnTo>
                    <a:pt x="769" y="1372"/>
                  </a:lnTo>
                  <a:lnTo>
                    <a:pt x="732" y="1461"/>
                  </a:lnTo>
                  <a:lnTo>
                    <a:pt x="702" y="1552"/>
                  </a:lnTo>
                  <a:lnTo>
                    <a:pt x="681" y="1646"/>
                  </a:lnTo>
                  <a:lnTo>
                    <a:pt x="670" y="1682"/>
                  </a:lnTo>
                  <a:lnTo>
                    <a:pt x="651" y="1712"/>
                  </a:lnTo>
                  <a:lnTo>
                    <a:pt x="626" y="1737"/>
                  </a:lnTo>
                  <a:lnTo>
                    <a:pt x="597" y="1756"/>
                  </a:lnTo>
                  <a:lnTo>
                    <a:pt x="563" y="1769"/>
                  </a:lnTo>
                  <a:lnTo>
                    <a:pt x="527" y="1773"/>
                  </a:lnTo>
                  <a:lnTo>
                    <a:pt x="312" y="1773"/>
                  </a:lnTo>
                  <a:lnTo>
                    <a:pt x="312" y="1997"/>
                  </a:lnTo>
                  <a:lnTo>
                    <a:pt x="527" y="1997"/>
                  </a:lnTo>
                  <a:lnTo>
                    <a:pt x="563" y="2001"/>
                  </a:lnTo>
                  <a:lnTo>
                    <a:pt x="597" y="2013"/>
                  </a:lnTo>
                  <a:lnTo>
                    <a:pt x="626" y="2034"/>
                  </a:lnTo>
                  <a:lnTo>
                    <a:pt x="651" y="2058"/>
                  </a:lnTo>
                  <a:lnTo>
                    <a:pt x="670" y="2089"/>
                  </a:lnTo>
                  <a:lnTo>
                    <a:pt x="681" y="2123"/>
                  </a:lnTo>
                  <a:lnTo>
                    <a:pt x="704" y="2218"/>
                  </a:lnTo>
                  <a:lnTo>
                    <a:pt x="732" y="2309"/>
                  </a:lnTo>
                  <a:lnTo>
                    <a:pt x="771" y="2397"/>
                  </a:lnTo>
                  <a:lnTo>
                    <a:pt x="814" y="2482"/>
                  </a:lnTo>
                  <a:lnTo>
                    <a:pt x="864" y="2566"/>
                  </a:lnTo>
                  <a:lnTo>
                    <a:pt x="881" y="2598"/>
                  </a:lnTo>
                  <a:lnTo>
                    <a:pt x="890" y="2633"/>
                  </a:lnTo>
                  <a:lnTo>
                    <a:pt x="890" y="2669"/>
                  </a:lnTo>
                  <a:lnTo>
                    <a:pt x="883" y="2703"/>
                  </a:lnTo>
                  <a:lnTo>
                    <a:pt x="868" y="2735"/>
                  </a:lnTo>
                  <a:lnTo>
                    <a:pt x="845" y="2764"/>
                  </a:lnTo>
                  <a:lnTo>
                    <a:pt x="693" y="2916"/>
                  </a:lnTo>
                  <a:lnTo>
                    <a:pt x="850" y="3076"/>
                  </a:lnTo>
                  <a:lnTo>
                    <a:pt x="1004" y="2924"/>
                  </a:lnTo>
                  <a:lnTo>
                    <a:pt x="1033" y="2901"/>
                  </a:lnTo>
                  <a:lnTo>
                    <a:pt x="1065" y="2886"/>
                  </a:lnTo>
                  <a:lnTo>
                    <a:pt x="1100" y="2878"/>
                  </a:lnTo>
                  <a:lnTo>
                    <a:pt x="1136" y="2878"/>
                  </a:lnTo>
                  <a:lnTo>
                    <a:pt x="1170" y="2888"/>
                  </a:lnTo>
                  <a:lnTo>
                    <a:pt x="1202" y="2903"/>
                  </a:lnTo>
                  <a:lnTo>
                    <a:pt x="1284" y="2954"/>
                  </a:lnTo>
                  <a:lnTo>
                    <a:pt x="1370" y="2998"/>
                  </a:lnTo>
                  <a:lnTo>
                    <a:pt x="1459" y="3036"/>
                  </a:lnTo>
                  <a:lnTo>
                    <a:pt x="1550" y="3065"/>
                  </a:lnTo>
                  <a:lnTo>
                    <a:pt x="1643" y="3087"/>
                  </a:lnTo>
                  <a:lnTo>
                    <a:pt x="1680" y="3099"/>
                  </a:lnTo>
                  <a:lnTo>
                    <a:pt x="1710" y="3116"/>
                  </a:lnTo>
                  <a:lnTo>
                    <a:pt x="1735" y="3141"/>
                  </a:lnTo>
                  <a:lnTo>
                    <a:pt x="1754" y="3171"/>
                  </a:lnTo>
                  <a:lnTo>
                    <a:pt x="1767" y="3203"/>
                  </a:lnTo>
                  <a:lnTo>
                    <a:pt x="1771" y="3241"/>
                  </a:lnTo>
                  <a:lnTo>
                    <a:pt x="1771" y="3456"/>
                  </a:lnTo>
                  <a:lnTo>
                    <a:pt x="1995" y="3456"/>
                  </a:lnTo>
                  <a:lnTo>
                    <a:pt x="1995" y="3241"/>
                  </a:lnTo>
                  <a:lnTo>
                    <a:pt x="1999" y="3205"/>
                  </a:lnTo>
                  <a:lnTo>
                    <a:pt x="2012" y="3171"/>
                  </a:lnTo>
                  <a:lnTo>
                    <a:pt x="2031" y="3141"/>
                  </a:lnTo>
                  <a:lnTo>
                    <a:pt x="2056" y="3116"/>
                  </a:lnTo>
                  <a:lnTo>
                    <a:pt x="2087" y="3099"/>
                  </a:lnTo>
                  <a:lnTo>
                    <a:pt x="2123" y="3087"/>
                  </a:lnTo>
                  <a:lnTo>
                    <a:pt x="2216" y="3065"/>
                  </a:lnTo>
                  <a:lnTo>
                    <a:pt x="2307" y="3034"/>
                  </a:lnTo>
                  <a:lnTo>
                    <a:pt x="2397" y="2998"/>
                  </a:lnTo>
                  <a:lnTo>
                    <a:pt x="2482" y="2954"/>
                  </a:lnTo>
                  <a:lnTo>
                    <a:pt x="2564" y="2903"/>
                  </a:lnTo>
                  <a:lnTo>
                    <a:pt x="2596" y="2888"/>
                  </a:lnTo>
                  <a:lnTo>
                    <a:pt x="2630" y="2878"/>
                  </a:lnTo>
                  <a:lnTo>
                    <a:pt x="2667" y="2878"/>
                  </a:lnTo>
                  <a:lnTo>
                    <a:pt x="2701" y="2886"/>
                  </a:lnTo>
                  <a:lnTo>
                    <a:pt x="2733" y="2901"/>
                  </a:lnTo>
                  <a:lnTo>
                    <a:pt x="2762" y="2924"/>
                  </a:lnTo>
                  <a:lnTo>
                    <a:pt x="2914" y="3076"/>
                  </a:lnTo>
                  <a:lnTo>
                    <a:pt x="3074" y="2916"/>
                  </a:lnTo>
                  <a:lnTo>
                    <a:pt x="2921" y="2764"/>
                  </a:lnTo>
                  <a:lnTo>
                    <a:pt x="2899" y="2735"/>
                  </a:lnTo>
                  <a:lnTo>
                    <a:pt x="2883" y="2703"/>
                  </a:lnTo>
                  <a:lnTo>
                    <a:pt x="2876" y="2669"/>
                  </a:lnTo>
                  <a:lnTo>
                    <a:pt x="2876" y="2633"/>
                  </a:lnTo>
                  <a:lnTo>
                    <a:pt x="2885" y="2598"/>
                  </a:lnTo>
                  <a:lnTo>
                    <a:pt x="2902" y="2566"/>
                  </a:lnTo>
                  <a:lnTo>
                    <a:pt x="2952" y="2482"/>
                  </a:lnTo>
                  <a:lnTo>
                    <a:pt x="2998" y="2397"/>
                  </a:lnTo>
                  <a:lnTo>
                    <a:pt x="3034" y="2309"/>
                  </a:lnTo>
                  <a:lnTo>
                    <a:pt x="3062" y="2218"/>
                  </a:lnTo>
                  <a:lnTo>
                    <a:pt x="3085" y="2123"/>
                  </a:lnTo>
                  <a:lnTo>
                    <a:pt x="3096" y="2089"/>
                  </a:lnTo>
                  <a:lnTo>
                    <a:pt x="3115" y="2058"/>
                  </a:lnTo>
                  <a:lnTo>
                    <a:pt x="3140" y="2032"/>
                  </a:lnTo>
                  <a:lnTo>
                    <a:pt x="3169" y="2013"/>
                  </a:lnTo>
                  <a:lnTo>
                    <a:pt x="3203" y="2001"/>
                  </a:lnTo>
                  <a:lnTo>
                    <a:pt x="3239" y="1997"/>
                  </a:lnTo>
                  <a:lnTo>
                    <a:pt x="3454" y="1997"/>
                  </a:lnTo>
                  <a:lnTo>
                    <a:pt x="3454" y="1773"/>
                  </a:lnTo>
                  <a:lnTo>
                    <a:pt x="3239" y="1773"/>
                  </a:lnTo>
                  <a:lnTo>
                    <a:pt x="3203" y="1769"/>
                  </a:lnTo>
                  <a:lnTo>
                    <a:pt x="3169" y="1756"/>
                  </a:lnTo>
                  <a:lnTo>
                    <a:pt x="3140" y="1737"/>
                  </a:lnTo>
                  <a:lnTo>
                    <a:pt x="3115" y="1710"/>
                  </a:lnTo>
                  <a:lnTo>
                    <a:pt x="3096" y="1680"/>
                  </a:lnTo>
                  <a:lnTo>
                    <a:pt x="3085" y="1646"/>
                  </a:lnTo>
                  <a:lnTo>
                    <a:pt x="3062" y="1552"/>
                  </a:lnTo>
                  <a:lnTo>
                    <a:pt x="3032" y="1461"/>
                  </a:lnTo>
                  <a:lnTo>
                    <a:pt x="2996" y="1372"/>
                  </a:lnTo>
                  <a:lnTo>
                    <a:pt x="2952" y="1286"/>
                  </a:lnTo>
                  <a:lnTo>
                    <a:pt x="2902" y="1204"/>
                  </a:lnTo>
                  <a:lnTo>
                    <a:pt x="2885" y="1170"/>
                  </a:lnTo>
                  <a:lnTo>
                    <a:pt x="2876" y="1136"/>
                  </a:lnTo>
                  <a:lnTo>
                    <a:pt x="2876" y="1102"/>
                  </a:lnTo>
                  <a:lnTo>
                    <a:pt x="2883" y="1065"/>
                  </a:lnTo>
                  <a:lnTo>
                    <a:pt x="2899" y="1033"/>
                  </a:lnTo>
                  <a:lnTo>
                    <a:pt x="2921" y="1005"/>
                  </a:lnTo>
                  <a:lnTo>
                    <a:pt x="3074" y="852"/>
                  </a:lnTo>
                  <a:lnTo>
                    <a:pt x="2914" y="694"/>
                  </a:lnTo>
                  <a:lnTo>
                    <a:pt x="2766" y="847"/>
                  </a:lnTo>
                  <a:lnTo>
                    <a:pt x="2735" y="869"/>
                  </a:lnTo>
                  <a:lnTo>
                    <a:pt x="2703" y="885"/>
                  </a:lnTo>
                  <a:lnTo>
                    <a:pt x="2669" y="892"/>
                  </a:lnTo>
                  <a:lnTo>
                    <a:pt x="2634" y="890"/>
                  </a:lnTo>
                  <a:lnTo>
                    <a:pt x="2598" y="883"/>
                  </a:lnTo>
                  <a:lnTo>
                    <a:pt x="2566" y="866"/>
                  </a:lnTo>
                  <a:lnTo>
                    <a:pt x="2484" y="814"/>
                  </a:lnTo>
                  <a:lnTo>
                    <a:pt x="2398" y="772"/>
                  </a:lnTo>
                  <a:lnTo>
                    <a:pt x="2309" y="734"/>
                  </a:lnTo>
                  <a:lnTo>
                    <a:pt x="2218" y="706"/>
                  </a:lnTo>
                  <a:lnTo>
                    <a:pt x="2125" y="681"/>
                  </a:lnTo>
                  <a:lnTo>
                    <a:pt x="2088" y="672"/>
                  </a:lnTo>
                  <a:lnTo>
                    <a:pt x="2058" y="653"/>
                  </a:lnTo>
                  <a:lnTo>
                    <a:pt x="2033" y="628"/>
                  </a:lnTo>
                  <a:lnTo>
                    <a:pt x="2014" y="599"/>
                  </a:lnTo>
                  <a:lnTo>
                    <a:pt x="2001" y="565"/>
                  </a:lnTo>
                  <a:lnTo>
                    <a:pt x="1997" y="529"/>
                  </a:lnTo>
                  <a:lnTo>
                    <a:pt x="1997" y="314"/>
                  </a:lnTo>
                  <a:lnTo>
                    <a:pt x="1773" y="314"/>
                  </a:lnTo>
                  <a:close/>
                  <a:moveTo>
                    <a:pt x="1729" y="0"/>
                  </a:moveTo>
                  <a:lnTo>
                    <a:pt x="2039" y="0"/>
                  </a:lnTo>
                  <a:lnTo>
                    <a:pt x="2094" y="6"/>
                  </a:lnTo>
                  <a:lnTo>
                    <a:pt x="2146" y="21"/>
                  </a:lnTo>
                  <a:lnTo>
                    <a:pt x="2191" y="46"/>
                  </a:lnTo>
                  <a:lnTo>
                    <a:pt x="2231" y="78"/>
                  </a:lnTo>
                  <a:lnTo>
                    <a:pt x="2263" y="118"/>
                  </a:lnTo>
                  <a:lnTo>
                    <a:pt x="2288" y="164"/>
                  </a:lnTo>
                  <a:lnTo>
                    <a:pt x="2305" y="215"/>
                  </a:lnTo>
                  <a:lnTo>
                    <a:pt x="2311" y="270"/>
                  </a:lnTo>
                  <a:lnTo>
                    <a:pt x="2311" y="405"/>
                  </a:lnTo>
                  <a:lnTo>
                    <a:pt x="2419" y="440"/>
                  </a:lnTo>
                  <a:lnTo>
                    <a:pt x="2524" y="483"/>
                  </a:lnTo>
                  <a:lnTo>
                    <a:pt x="2629" y="537"/>
                  </a:lnTo>
                  <a:lnTo>
                    <a:pt x="2722" y="440"/>
                  </a:lnTo>
                  <a:lnTo>
                    <a:pt x="2756" y="413"/>
                  </a:lnTo>
                  <a:lnTo>
                    <a:pt x="2792" y="390"/>
                  </a:lnTo>
                  <a:lnTo>
                    <a:pt x="2830" y="375"/>
                  </a:lnTo>
                  <a:lnTo>
                    <a:pt x="2872" y="363"/>
                  </a:lnTo>
                  <a:lnTo>
                    <a:pt x="2914" y="362"/>
                  </a:lnTo>
                  <a:lnTo>
                    <a:pt x="2967" y="365"/>
                  </a:lnTo>
                  <a:lnTo>
                    <a:pt x="3018" y="381"/>
                  </a:lnTo>
                  <a:lnTo>
                    <a:pt x="3064" y="405"/>
                  </a:lnTo>
                  <a:lnTo>
                    <a:pt x="3106" y="440"/>
                  </a:lnTo>
                  <a:lnTo>
                    <a:pt x="3325" y="660"/>
                  </a:lnTo>
                  <a:lnTo>
                    <a:pt x="3353" y="691"/>
                  </a:lnTo>
                  <a:lnTo>
                    <a:pt x="3374" y="727"/>
                  </a:lnTo>
                  <a:lnTo>
                    <a:pt x="3391" y="767"/>
                  </a:lnTo>
                  <a:lnTo>
                    <a:pt x="3401" y="807"/>
                  </a:lnTo>
                  <a:lnTo>
                    <a:pt x="3405" y="850"/>
                  </a:lnTo>
                  <a:lnTo>
                    <a:pt x="3399" y="904"/>
                  </a:lnTo>
                  <a:lnTo>
                    <a:pt x="3384" y="955"/>
                  </a:lnTo>
                  <a:lnTo>
                    <a:pt x="3359" y="1001"/>
                  </a:lnTo>
                  <a:lnTo>
                    <a:pt x="3325" y="1043"/>
                  </a:lnTo>
                  <a:lnTo>
                    <a:pt x="3230" y="1138"/>
                  </a:lnTo>
                  <a:lnTo>
                    <a:pt x="3281" y="1240"/>
                  </a:lnTo>
                  <a:lnTo>
                    <a:pt x="3327" y="1347"/>
                  </a:lnTo>
                  <a:lnTo>
                    <a:pt x="3361" y="1455"/>
                  </a:lnTo>
                  <a:lnTo>
                    <a:pt x="3496" y="1455"/>
                  </a:lnTo>
                  <a:lnTo>
                    <a:pt x="3551" y="1461"/>
                  </a:lnTo>
                  <a:lnTo>
                    <a:pt x="3600" y="1476"/>
                  </a:lnTo>
                  <a:lnTo>
                    <a:pt x="3646" y="1501"/>
                  </a:lnTo>
                  <a:lnTo>
                    <a:pt x="3686" y="1533"/>
                  </a:lnTo>
                  <a:lnTo>
                    <a:pt x="3720" y="1573"/>
                  </a:lnTo>
                  <a:lnTo>
                    <a:pt x="3745" y="1619"/>
                  </a:lnTo>
                  <a:lnTo>
                    <a:pt x="3760" y="1670"/>
                  </a:lnTo>
                  <a:lnTo>
                    <a:pt x="3766" y="1725"/>
                  </a:lnTo>
                  <a:lnTo>
                    <a:pt x="3766" y="2035"/>
                  </a:lnTo>
                  <a:lnTo>
                    <a:pt x="3760" y="2089"/>
                  </a:lnTo>
                  <a:lnTo>
                    <a:pt x="3745" y="2140"/>
                  </a:lnTo>
                  <a:lnTo>
                    <a:pt x="3720" y="2186"/>
                  </a:lnTo>
                  <a:lnTo>
                    <a:pt x="3688" y="2226"/>
                  </a:lnTo>
                  <a:lnTo>
                    <a:pt x="3648" y="2260"/>
                  </a:lnTo>
                  <a:lnTo>
                    <a:pt x="3602" y="2285"/>
                  </a:lnTo>
                  <a:lnTo>
                    <a:pt x="3551" y="2300"/>
                  </a:lnTo>
                  <a:lnTo>
                    <a:pt x="3496" y="2306"/>
                  </a:lnTo>
                  <a:lnTo>
                    <a:pt x="3357" y="2306"/>
                  </a:lnTo>
                  <a:lnTo>
                    <a:pt x="3321" y="2414"/>
                  </a:lnTo>
                  <a:lnTo>
                    <a:pt x="3277" y="2521"/>
                  </a:lnTo>
                  <a:lnTo>
                    <a:pt x="3224" y="2623"/>
                  </a:lnTo>
                  <a:lnTo>
                    <a:pt x="3319" y="2718"/>
                  </a:lnTo>
                  <a:lnTo>
                    <a:pt x="3347" y="2751"/>
                  </a:lnTo>
                  <a:lnTo>
                    <a:pt x="3370" y="2787"/>
                  </a:lnTo>
                  <a:lnTo>
                    <a:pt x="3386" y="2825"/>
                  </a:lnTo>
                  <a:lnTo>
                    <a:pt x="3395" y="2867"/>
                  </a:lnTo>
                  <a:lnTo>
                    <a:pt x="3399" y="2909"/>
                  </a:lnTo>
                  <a:lnTo>
                    <a:pt x="3393" y="2962"/>
                  </a:lnTo>
                  <a:lnTo>
                    <a:pt x="3378" y="3013"/>
                  </a:lnTo>
                  <a:lnTo>
                    <a:pt x="3353" y="3059"/>
                  </a:lnTo>
                  <a:lnTo>
                    <a:pt x="3319" y="3101"/>
                  </a:lnTo>
                  <a:lnTo>
                    <a:pt x="3100" y="3319"/>
                  </a:lnTo>
                  <a:lnTo>
                    <a:pt x="3068" y="3348"/>
                  </a:lnTo>
                  <a:lnTo>
                    <a:pt x="3032" y="3371"/>
                  </a:lnTo>
                  <a:lnTo>
                    <a:pt x="2994" y="3386"/>
                  </a:lnTo>
                  <a:lnTo>
                    <a:pt x="2952" y="3395"/>
                  </a:lnTo>
                  <a:lnTo>
                    <a:pt x="2910" y="3399"/>
                  </a:lnTo>
                  <a:lnTo>
                    <a:pt x="2857" y="3394"/>
                  </a:lnTo>
                  <a:lnTo>
                    <a:pt x="2805" y="3378"/>
                  </a:lnTo>
                  <a:lnTo>
                    <a:pt x="2760" y="3354"/>
                  </a:lnTo>
                  <a:lnTo>
                    <a:pt x="2718" y="3319"/>
                  </a:lnTo>
                  <a:lnTo>
                    <a:pt x="2625" y="3224"/>
                  </a:lnTo>
                  <a:lnTo>
                    <a:pt x="2520" y="3278"/>
                  </a:lnTo>
                  <a:lnTo>
                    <a:pt x="2416" y="3321"/>
                  </a:lnTo>
                  <a:lnTo>
                    <a:pt x="2305" y="3357"/>
                  </a:lnTo>
                  <a:lnTo>
                    <a:pt x="2305" y="3492"/>
                  </a:lnTo>
                  <a:lnTo>
                    <a:pt x="2301" y="3546"/>
                  </a:lnTo>
                  <a:lnTo>
                    <a:pt x="2284" y="3597"/>
                  </a:lnTo>
                  <a:lnTo>
                    <a:pt x="2260" y="3643"/>
                  </a:lnTo>
                  <a:lnTo>
                    <a:pt x="2227" y="3683"/>
                  </a:lnTo>
                  <a:lnTo>
                    <a:pt x="2187" y="3715"/>
                  </a:lnTo>
                  <a:lnTo>
                    <a:pt x="2142" y="3740"/>
                  </a:lnTo>
                  <a:lnTo>
                    <a:pt x="2090" y="3757"/>
                  </a:lnTo>
                  <a:lnTo>
                    <a:pt x="2035" y="3763"/>
                  </a:lnTo>
                  <a:lnTo>
                    <a:pt x="1725" y="3763"/>
                  </a:lnTo>
                  <a:lnTo>
                    <a:pt x="1672" y="3757"/>
                  </a:lnTo>
                  <a:lnTo>
                    <a:pt x="1621" y="3742"/>
                  </a:lnTo>
                  <a:lnTo>
                    <a:pt x="1575" y="3715"/>
                  </a:lnTo>
                  <a:lnTo>
                    <a:pt x="1535" y="3683"/>
                  </a:lnTo>
                  <a:lnTo>
                    <a:pt x="1503" y="3643"/>
                  </a:lnTo>
                  <a:lnTo>
                    <a:pt x="1478" y="3597"/>
                  </a:lnTo>
                  <a:lnTo>
                    <a:pt x="1461" y="3546"/>
                  </a:lnTo>
                  <a:lnTo>
                    <a:pt x="1455" y="3492"/>
                  </a:lnTo>
                  <a:lnTo>
                    <a:pt x="1455" y="3357"/>
                  </a:lnTo>
                  <a:lnTo>
                    <a:pt x="1347" y="3321"/>
                  </a:lnTo>
                  <a:lnTo>
                    <a:pt x="1240" y="3278"/>
                  </a:lnTo>
                  <a:lnTo>
                    <a:pt x="1138" y="3224"/>
                  </a:lnTo>
                  <a:lnTo>
                    <a:pt x="1042" y="3319"/>
                  </a:lnTo>
                  <a:lnTo>
                    <a:pt x="1012" y="3348"/>
                  </a:lnTo>
                  <a:lnTo>
                    <a:pt x="976" y="3371"/>
                  </a:lnTo>
                  <a:lnTo>
                    <a:pt x="936" y="3386"/>
                  </a:lnTo>
                  <a:lnTo>
                    <a:pt x="894" y="3395"/>
                  </a:lnTo>
                  <a:lnTo>
                    <a:pt x="852" y="3399"/>
                  </a:lnTo>
                  <a:lnTo>
                    <a:pt x="799" y="3394"/>
                  </a:lnTo>
                  <a:lnTo>
                    <a:pt x="750" y="3378"/>
                  </a:lnTo>
                  <a:lnTo>
                    <a:pt x="704" y="3354"/>
                  </a:lnTo>
                  <a:lnTo>
                    <a:pt x="662" y="3319"/>
                  </a:lnTo>
                  <a:lnTo>
                    <a:pt x="443" y="3101"/>
                  </a:lnTo>
                  <a:lnTo>
                    <a:pt x="411" y="3065"/>
                  </a:lnTo>
                  <a:lnTo>
                    <a:pt x="388" y="3023"/>
                  </a:lnTo>
                  <a:lnTo>
                    <a:pt x="373" y="2979"/>
                  </a:lnTo>
                  <a:lnTo>
                    <a:pt x="365" y="2933"/>
                  </a:lnTo>
                  <a:lnTo>
                    <a:pt x="365" y="2886"/>
                  </a:lnTo>
                  <a:lnTo>
                    <a:pt x="373" y="2840"/>
                  </a:lnTo>
                  <a:lnTo>
                    <a:pt x="388" y="2796"/>
                  </a:lnTo>
                  <a:lnTo>
                    <a:pt x="411" y="2754"/>
                  </a:lnTo>
                  <a:lnTo>
                    <a:pt x="443" y="2718"/>
                  </a:lnTo>
                  <a:lnTo>
                    <a:pt x="537" y="2623"/>
                  </a:lnTo>
                  <a:lnTo>
                    <a:pt x="485" y="2521"/>
                  </a:lnTo>
                  <a:lnTo>
                    <a:pt x="442" y="2414"/>
                  </a:lnTo>
                  <a:lnTo>
                    <a:pt x="405" y="2306"/>
                  </a:lnTo>
                  <a:lnTo>
                    <a:pt x="270" y="2306"/>
                  </a:lnTo>
                  <a:lnTo>
                    <a:pt x="217" y="2300"/>
                  </a:lnTo>
                  <a:lnTo>
                    <a:pt x="166" y="2285"/>
                  </a:lnTo>
                  <a:lnTo>
                    <a:pt x="120" y="2260"/>
                  </a:lnTo>
                  <a:lnTo>
                    <a:pt x="80" y="2226"/>
                  </a:lnTo>
                  <a:lnTo>
                    <a:pt x="48" y="2186"/>
                  </a:lnTo>
                  <a:lnTo>
                    <a:pt x="21" y="2140"/>
                  </a:lnTo>
                  <a:lnTo>
                    <a:pt x="6" y="2091"/>
                  </a:lnTo>
                  <a:lnTo>
                    <a:pt x="0" y="2035"/>
                  </a:lnTo>
                  <a:lnTo>
                    <a:pt x="0" y="1725"/>
                  </a:lnTo>
                  <a:lnTo>
                    <a:pt x="6" y="1670"/>
                  </a:lnTo>
                  <a:lnTo>
                    <a:pt x="21" y="1621"/>
                  </a:lnTo>
                  <a:lnTo>
                    <a:pt x="46" y="1575"/>
                  </a:lnTo>
                  <a:lnTo>
                    <a:pt x="80" y="1535"/>
                  </a:lnTo>
                  <a:lnTo>
                    <a:pt x="120" y="1501"/>
                  </a:lnTo>
                  <a:lnTo>
                    <a:pt x="166" y="1476"/>
                  </a:lnTo>
                  <a:lnTo>
                    <a:pt x="217" y="1461"/>
                  </a:lnTo>
                  <a:lnTo>
                    <a:pt x="270" y="1455"/>
                  </a:lnTo>
                  <a:lnTo>
                    <a:pt x="405" y="1455"/>
                  </a:lnTo>
                  <a:lnTo>
                    <a:pt x="442" y="1347"/>
                  </a:lnTo>
                  <a:lnTo>
                    <a:pt x="485" y="1240"/>
                  </a:lnTo>
                  <a:lnTo>
                    <a:pt x="537" y="1138"/>
                  </a:lnTo>
                  <a:lnTo>
                    <a:pt x="443" y="1043"/>
                  </a:lnTo>
                  <a:lnTo>
                    <a:pt x="415" y="1010"/>
                  </a:lnTo>
                  <a:lnTo>
                    <a:pt x="392" y="974"/>
                  </a:lnTo>
                  <a:lnTo>
                    <a:pt x="377" y="936"/>
                  </a:lnTo>
                  <a:lnTo>
                    <a:pt x="367" y="894"/>
                  </a:lnTo>
                  <a:lnTo>
                    <a:pt x="364" y="852"/>
                  </a:lnTo>
                  <a:lnTo>
                    <a:pt x="369" y="799"/>
                  </a:lnTo>
                  <a:lnTo>
                    <a:pt x="384" y="748"/>
                  </a:lnTo>
                  <a:lnTo>
                    <a:pt x="409" y="702"/>
                  </a:lnTo>
                  <a:lnTo>
                    <a:pt x="443" y="660"/>
                  </a:lnTo>
                  <a:lnTo>
                    <a:pt x="664" y="441"/>
                  </a:lnTo>
                  <a:lnTo>
                    <a:pt x="696" y="413"/>
                  </a:lnTo>
                  <a:lnTo>
                    <a:pt x="732" y="392"/>
                  </a:lnTo>
                  <a:lnTo>
                    <a:pt x="771" y="375"/>
                  </a:lnTo>
                  <a:lnTo>
                    <a:pt x="812" y="365"/>
                  </a:lnTo>
                  <a:lnTo>
                    <a:pt x="854" y="362"/>
                  </a:lnTo>
                  <a:lnTo>
                    <a:pt x="907" y="367"/>
                  </a:lnTo>
                  <a:lnTo>
                    <a:pt x="959" y="383"/>
                  </a:lnTo>
                  <a:lnTo>
                    <a:pt x="1004" y="407"/>
                  </a:lnTo>
                  <a:lnTo>
                    <a:pt x="1046" y="441"/>
                  </a:lnTo>
                  <a:lnTo>
                    <a:pt x="1141" y="537"/>
                  </a:lnTo>
                  <a:lnTo>
                    <a:pt x="1244" y="483"/>
                  </a:lnTo>
                  <a:lnTo>
                    <a:pt x="1349" y="440"/>
                  </a:lnTo>
                  <a:lnTo>
                    <a:pt x="1459" y="405"/>
                  </a:lnTo>
                  <a:lnTo>
                    <a:pt x="1459" y="270"/>
                  </a:lnTo>
                  <a:lnTo>
                    <a:pt x="1465" y="215"/>
                  </a:lnTo>
                  <a:lnTo>
                    <a:pt x="1480" y="166"/>
                  </a:lnTo>
                  <a:lnTo>
                    <a:pt x="1505" y="120"/>
                  </a:lnTo>
                  <a:lnTo>
                    <a:pt x="1537" y="78"/>
                  </a:lnTo>
                  <a:lnTo>
                    <a:pt x="1577" y="46"/>
                  </a:lnTo>
                  <a:lnTo>
                    <a:pt x="1623" y="21"/>
                  </a:lnTo>
                  <a:lnTo>
                    <a:pt x="1674" y="6"/>
                  </a:lnTo>
                  <a:lnTo>
                    <a:pt x="17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6" name="TextBox 45">
            <a:extLst>
              <a:ext uri="{FF2B5EF4-FFF2-40B4-BE49-F238E27FC236}">
                <a16:creationId xmlns:a16="http://schemas.microsoft.com/office/drawing/2014/main" id="{3A07988E-107C-49BA-B028-57DB97F444C2}"/>
              </a:ext>
            </a:extLst>
          </p:cNvPr>
          <p:cNvSpPr txBox="1"/>
          <p:nvPr/>
        </p:nvSpPr>
        <p:spPr>
          <a:xfrm>
            <a:off x="-411736" y="152203"/>
            <a:ext cx="758041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Basic working of Deep Learning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216F130C-5CE6-409E-AC9B-F6B3A16D0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390" y="4013866"/>
            <a:ext cx="4342792" cy="260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61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>
            <a:extLst>
              <a:ext uri="{FF2B5EF4-FFF2-40B4-BE49-F238E27FC236}">
                <a16:creationId xmlns:a16="http://schemas.microsoft.com/office/drawing/2014/main" id="{FCF5CEB3-8950-4855-B388-5BF1A371B09B}"/>
              </a:ext>
            </a:extLst>
          </p:cNvPr>
          <p:cNvSpPr txBox="1"/>
          <p:nvPr/>
        </p:nvSpPr>
        <p:spPr>
          <a:xfrm>
            <a:off x="379519" y="769583"/>
            <a:ext cx="10515600" cy="3540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Deep Learning Categories and Architectures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Rounded Rectangle 7">
            <a:extLst>
              <a:ext uri="{FF2B5EF4-FFF2-40B4-BE49-F238E27FC236}">
                <a16:creationId xmlns:a16="http://schemas.microsoft.com/office/drawing/2014/main" id="{C0D2DE3C-3B68-46A0-A11C-8F5E8F09AEA6}"/>
              </a:ext>
            </a:extLst>
          </p:cNvPr>
          <p:cNvSpPr/>
          <p:nvPr/>
        </p:nvSpPr>
        <p:spPr>
          <a:xfrm>
            <a:off x="3405114" y="4529686"/>
            <a:ext cx="5381772" cy="2090677"/>
          </a:xfrm>
          <a:prstGeom prst="roundRect">
            <a:avLst>
              <a:gd name="adj" fmla="val 5697"/>
            </a:avLst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Rounded Rectangle 48">
            <a:extLst>
              <a:ext uri="{FF2B5EF4-FFF2-40B4-BE49-F238E27FC236}">
                <a16:creationId xmlns:a16="http://schemas.microsoft.com/office/drawing/2014/main" id="{81827BF3-99F1-437D-9C31-DCD7202D54BA}"/>
              </a:ext>
            </a:extLst>
          </p:cNvPr>
          <p:cNvSpPr/>
          <p:nvPr/>
        </p:nvSpPr>
        <p:spPr>
          <a:xfrm>
            <a:off x="6351017" y="1951027"/>
            <a:ext cx="5381772" cy="2090677"/>
          </a:xfrm>
          <a:prstGeom prst="roundRect">
            <a:avLst>
              <a:gd name="adj" fmla="val 5697"/>
            </a:avLst>
          </a:prstGeom>
          <a:solidFill>
            <a:srgbClr val="70AD4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Rounded Rectangle 9">
            <a:extLst>
              <a:ext uri="{FF2B5EF4-FFF2-40B4-BE49-F238E27FC236}">
                <a16:creationId xmlns:a16="http://schemas.microsoft.com/office/drawing/2014/main" id="{C74C7FD5-9670-4C61-9B78-EC951965232C}"/>
              </a:ext>
            </a:extLst>
          </p:cNvPr>
          <p:cNvSpPr/>
          <p:nvPr/>
        </p:nvSpPr>
        <p:spPr>
          <a:xfrm>
            <a:off x="512650" y="1951027"/>
            <a:ext cx="5381772" cy="2090677"/>
          </a:xfrm>
          <a:prstGeom prst="roundRect">
            <a:avLst>
              <a:gd name="adj" fmla="val 5697"/>
            </a:avLst>
          </a:pr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Box 30">
            <a:extLst>
              <a:ext uri="{FF2B5EF4-FFF2-40B4-BE49-F238E27FC236}">
                <a16:creationId xmlns:a16="http://schemas.microsoft.com/office/drawing/2014/main" id="{98C30F70-8B0A-455A-AAD2-BE1803B60B9A}"/>
              </a:ext>
            </a:extLst>
          </p:cNvPr>
          <p:cNvSpPr txBox="1"/>
          <p:nvPr/>
        </p:nvSpPr>
        <p:spPr>
          <a:xfrm>
            <a:off x="586382" y="2164940"/>
            <a:ext cx="18824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en-US" sz="2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Convolutional Neural Networks (CNNs)</a:t>
            </a:r>
            <a:endParaRPr kumimoji="0" lang="en-I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748F68A8-5B3A-4D92-A349-C18CB1DB8162}"/>
              </a:ext>
            </a:extLst>
          </p:cNvPr>
          <p:cNvCxnSpPr/>
          <p:nvPr/>
        </p:nvCxnSpPr>
        <p:spPr>
          <a:xfrm>
            <a:off x="2468835" y="2351819"/>
            <a:ext cx="0" cy="1386047"/>
          </a:xfrm>
          <a:prstGeom prst="line">
            <a:avLst/>
          </a:prstGeom>
          <a:noFill/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</p:cxnSp>
      <p:sp>
        <p:nvSpPr>
          <p:cNvPr id="58" name="TextBox 36">
            <a:extLst>
              <a:ext uri="{FF2B5EF4-FFF2-40B4-BE49-F238E27FC236}">
                <a16:creationId xmlns:a16="http://schemas.microsoft.com/office/drawing/2014/main" id="{129097E3-0D68-475A-81DC-9D1B86854970}"/>
              </a:ext>
            </a:extLst>
          </p:cNvPr>
          <p:cNvSpPr txBox="1"/>
          <p:nvPr/>
        </p:nvSpPr>
        <p:spPr>
          <a:xfrm>
            <a:off x="3465528" y="4913304"/>
            <a:ext cx="18353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Recurrent and Recursive Neural Networks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987F286-C544-4CA7-8DF5-ED70DFAEC9E7}"/>
              </a:ext>
            </a:extLst>
          </p:cNvPr>
          <p:cNvCxnSpPr/>
          <p:nvPr/>
        </p:nvCxnSpPr>
        <p:spPr>
          <a:xfrm>
            <a:off x="5361299" y="4930478"/>
            <a:ext cx="0" cy="1386047"/>
          </a:xfrm>
          <a:prstGeom prst="line">
            <a:avLst/>
          </a:prstGeom>
          <a:noFill/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14A323E-8E01-4B9A-93A6-A2DD2FC78718}"/>
              </a:ext>
            </a:extLst>
          </p:cNvPr>
          <p:cNvCxnSpPr/>
          <p:nvPr/>
        </p:nvCxnSpPr>
        <p:spPr>
          <a:xfrm>
            <a:off x="8218252" y="2351819"/>
            <a:ext cx="0" cy="1386047"/>
          </a:xfrm>
          <a:prstGeom prst="line">
            <a:avLst/>
          </a:prstGeom>
          <a:noFill/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</p:cxnSp>
      <p:sp>
        <p:nvSpPr>
          <p:cNvPr id="62" name="TextBox 46">
            <a:extLst>
              <a:ext uri="{FF2B5EF4-FFF2-40B4-BE49-F238E27FC236}">
                <a16:creationId xmlns:a16="http://schemas.microsoft.com/office/drawing/2014/main" id="{0C9FCFAB-3F59-436A-B5FE-B2D44424C739}"/>
              </a:ext>
            </a:extLst>
          </p:cNvPr>
          <p:cNvSpPr txBox="1"/>
          <p:nvPr/>
        </p:nvSpPr>
        <p:spPr>
          <a:xfrm>
            <a:off x="6387120" y="2488532"/>
            <a:ext cx="28439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Pretrained Unsupervised Networks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0FFD484D-051F-4910-B9DC-D8E5C15F7843}"/>
              </a:ext>
            </a:extLst>
          </p:cNvPr>
          <p:cNvCxnSpPr/>
          <p:nvPr/>
        </p:nvCxnSpPr>
        <p:spPr>
          <a:xfrm>
            <a:off x="8307202" y="2351819"/>
            <a:ext cx="0" cy="1386047"/>
          </a:xfrm>
          <a:prstGeom prst="line">
            <a:avLst/>
          </a:prstGeom>
          <a:noFill/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</p:cxnSp>
      <p:pic>
        <p:nvPicPr>
          <p:cNvPr id="2050" name="Picture 2" descr="Convolutional Neural Networks - Basics · Machine Learning Notebook">
            <a:extLst>
              <a:ext uri="{FF2B5EF4-FFF2-40B4-BE49-F238E27FC236}">
                <a16:creationId xmlns:a16="http://schemas.microsoft.com/office/drawing/2014/main" id="{A1D217B1-DE18-4E19-9E64-D9E9DF2D6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429" y="2164940"/>
            <a:ext cx="2711890" cy="1662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at are Recurrent Neural Networks? An Ultimate Guide for Newbies! -  DataFlair">
            <a:extLst>
              <a:ext uri="{FF2B5EF4-FFF2-40B4-BE49-F238E27FC236}">
                <a16:creationId xmlns:a16="http://schemas.microsoft.com/office/drawing/2014/main" id="{05C0AC48-D8C6-4690-B332-C8EDDCA9BF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83"/>
          <a:stretch/>
        </p:blipFill>
        <p:spPr bwMode="auto">
          <a:xfrm>
            <a:off x="5496596" y="4856362"/>
            <a:ext cx="3094580" cy="1501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nsupervised pre-trained filter learning approach for efficient convolution  neural network - ScienceDirect">
            <a:extLst>
              <a:ext uri="{FF2B5EF4-FFF2-40B4-BE49-F238E27FC236}">
                <a16:creationId xmlns:a16="http://schemas.microsoft.com/office/drawing/2014/main" id="{F0B6FF98-AA4D-4C6B-AABD-0BAFC21B4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54" b="4190"/>
          <a:stretch/>
        </p:blipFill>
        <p:spPr bwMode="auto">
          <a:xfrm rot="16200000">
            <a:off x="9243727" y="1690340"/>
            <a:ext cx="1662851" cy="261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2658" y="-10831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Use cases of Deep learning: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3904573" y="2104509"/>
            <a:ext cx="4308476" cy="4335570"/>
            <a:chOff x="3692612" y="1362678"/>
            <a:chExt cx="4803600" cy="4833808"/>
          </a:xfrm>
        </p:grpSpPr>
        <p:grpSp>
          <p:nvGrpSpPr>
            <p:cNvPr id="26" name="Group 25"/>
            <p:cNvGrpSpPr/>
            <p:nvPr/>
          </p:nvGrpSpPr>
          <p:grpSpPr>
            <a:xfrm>
              <a:off x="3692612" y="4460961"/>
              <a:ext cx="4803600" cy="1691983"/>
              <a:chOff x="3524752" y="4580881"/>
              <a:chExt cx="4803600" cy="1691983"/>
            </a:xfrm>
          </p:grpSpPr>
          <p:sp>
            <p:nvSpPr>
              <p:cNvPr id="4" name="Oval 3"/>
              <p:cNvSpPr/>
              <p:nvPr/>
            </p:nvSpPr>
            <p:spPr>
              <a:xfrm rot="19704127">
                <a:off x="4962272" y="4823885"/>
                <a:ext cx="3366080" cy="1448979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16000"/>
                      <a:alpha val="49000"/>
                    </a:schemeClr>
                  </a:gs>
                  <a:gs pos="100000">
                    <a:schemeClr val="bg1">
                      <a:alpha val="0"/>
                      <a:lumMod val="0"/>
                      <a:lumOff val="10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" name="Oval 4"/>
              <p:cNvSpPr/>
              <p:nvPr/>
            </p:nvSpPr>
            <p:spPr>
              <a:xfrm rot="2437725">
                <a:off x="3524752" y="4580881"/>
                <a:ext cx="3438983" cy="1668270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16000"/>
                      <a:alpha val="44000"/>
                    </a:schemeClr>
                  </a:gs>
                  <a:gs pos="100000">
                    <a:schemeClr val="bg1">
                      <a:alpha val="0"/>
                      <a:lumMod val="0"/>
                      <a:lumOff val="10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4073912" y="1366956"/>
              <a:ext cx="4376720" cy="4825252"/>
              <a:chOff x="3902172" y="1482598"/>
              <a:chExt cx="4384480" cy="483380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3902172" y="2192845"/>
                <a:ext cx="1889614" cy="4123561"/>
              </a:xfrm>
              <a:custGeom>
                <a:avLst/>
                <a:gdLst>
                  <a:gd name="T0" fmla="*/ 0 w 3019"/>
                  <a:gd name="T1" fmla="*/ 0 h 6398"/>
                  <a:gd name="T2" fmla="*/ 3019 w 3019"/>
                  <a:gd name="T3" fmla="*/ 2016 h 6398"/>
                  <a:gd name="T4" fmla="*/ 2999 w 3019"/>
                  <a:gd name="T5" fmla="*/ 6398 h 6398"/>
                  <a:gd name="T6" fmla="*/ 323 w 3019"/>
                  <a:gd name="T7" fmla="*/ 3818 h 6398"/>
                  <a:gd name="T8" fmla="*/ 0 w 3019"/>
                  <a:gd name="T9" fmla="*/ 0 h 6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19" h="6398">
                    <a:moveTo>
                      <a:pt x="0" y="0"/>
                    </a:moveTo>
                    <a:lnTo>
                      <a:pt x="3019" y="2016"/>
                    </a:lnTo>
                    <a:lnTo>
                      <a:pt x="2999" y="6398"/>
                    </a:lnTo>
                    <a:lnTo>
                      <a:pt x="323" y="38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5779268" y="2487386"/>
                <a:ext cx="2507384" cy="3829020"/>
              </a:xfrm>
              <a:custGeom>
                <a:avLst/>
                <a:gdLst>
                  <a:gd name="T0" fmla="*/ 4006 w 4006"/>
                  <a:gd name="T1" fmla="*/ 0 h 5941"/>
                  <a:gd name="T2" fmla="*/ 3410 w 4006"/>
                  <a:gd name="T3" fmla="*/ 3889 h 5941"/>
                  <a:gd name="T4" fmla="*/ 0 w 4006"/>
                  <a:gd name="T5" fmla="*/ 5941 h 5941"/>
                  <a:gd name="T6" fmla="*/ 20 w 4006"/>
                  <a:gd name="T7" fmla="*/ 1559 h 5941"/>
                  <a:gd name="T8" fmla="*/ 4006 w 4006"/>
                  <a:gd name="T9" fmla="*/ 0 h 5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06" h="5941">
                    <a:moveTo>
                      <a:pt x="4006" y="0"/>
                    </a:moveTo>
                    <a:lnTo>
                      <a:pt x="3410" y="3889"/>
                    </a:lnTo>
                    <a:lnTo>
                      <a:pt x="0" y="5941"/>
                    </a:lnTo>
                    <a:lnTo>
                      <a:pt x="20" y="1559"/>
                    </a:lnTo>
                    <a:lnTo>
                      <a:pt x="400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Freeform 8"/>
              <p:cNvSpPr>
                <a:spLocks/>
              </p:cNvSpPr>
              <p:nvPr/>
            </p:nvSpPr>
            <p:spPr bwMode="auto">
              <a:xfrm>
                <a:off x="3902172" y="1482598"/>
                <a:ext cx="4384480" cy="2009575"/>
              </a:xfrm>
              <a:custGeom>
                <a:avLst/>
                <a:gdLst>
                  <a:gd name="T0" fmla="*/ 3672 w 7005"/>
                  <a:gd name="T1" fmla="*/ 0 h 3118"/>
                  <a:gd name="T2" fmla="*/ 7005 w 7005"/>
                  <a:gd name="T3" fmla="*/ 1559 h 3118"/>
                  <a:gd name="T4" fmla="*/ 3019 w 7005"/>
                  <a:gd name="T5" fmla="*/ 3118 h 3118"/>
                  <a:gd name="T6" fmla="*/ 0 w 7005"/>
                  <a:gd name="T7" fmla="*/ 1102 h 3118"/>
                  <a:gd name="T8" fmla="*/ 3672 w 7005"/>
                  <a:gd name="T9" fmla="*/ 0 h 3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05" h="3118">
                    <a:moveTo>
                      <a:pt x="3672" y="0"/>
                    </a:moveTo>
                    <a:lnTo>
                      <a:pt x="7005" y="1559"/>
                    </a:lnTo>
                    <a:lnTo>
                      <a:pt x="3019" y="3118"/>
                    </a:lnTo>
                    <a:lnTo>
                      <a:pt x="0" y="1102"/>
                    </a:lnTo>
                    <a:lnTo>
                      <a:pt x="367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4148271" y="3015196"/>
              <a:ext cx="1081568" cy="1953503"/>
            </a:xfrm>
            <a:custGeom>
              <a:avLst/>
              <a:gdLst>
                <a:gd name="T0" fmla="*/ 0 w 1728"/>
                <a:gd name="T1" fmla="*/ 0 h 3031"/>
                <a:gd name="T2" fmla="*/ 1705 w 1728"/>
                <a:gd name="T3" fmla="*/ 1334 h 3031"/>
                <a:gd name="T4" fmla="*/ 1728 w 1728"/>
                <a:gd name="T5" fmla="*/ 2593 h 3031"/>
                <a:gd name="T6" fmla="*/ 818 w 1728"/>
                <a:gd name="T7" fmla="*/ 1795 h 3031"/>
                <a:gd name="T8" fmla="*/ 900 w 1728"/>
                <a:gd name="T9" fmla="*/ 3031 h 3031"/>
                <a:gd name="T10" fmla="*/ 198 w 1728"/>
                <a:gd name="T11" fmla="*/ 2356 h 3031"/>
                <a:gd name="T12" fmla="*/ 0 w 1728"/>
                <a:gd name="T13" fmla="*/ 0 h 3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28" h="3031">
                  <a:moveTo>
                    <a:pt x="0" y="0"/>
                  </a:moveTo>
                  <a:lnTo>
                    <a:pt x="1705" y="1334"/>
                  </a:lnTo>
                  <a:lnTo>
                    <a:pt x="1728" y="2593"/>
                  </a:lnTo>
                  <a:lnTo>
                    <a:pt x="818" y="1795"/>
                  </a:lnTo>
                  <a:lnTo>
                    <a:pt x="900" y="3031"/>
                  </a:lnTo>
                  <a:lnTo>
                    <a:pt x="198" y="2356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/>
                </a:gs>
                <a:gs pos="100000">
                  <a:schemeClr val="accent6">
                    <a:lumMod val="75000"/>
                  </a:schemeClr>
                </a:gs>
              </a:gsLst>
              <a:lin ang="13500000" scaled="1"/>
              <a:tileRect/>
            </a:gradFill>
            <a:ln w="0">
              <a:solidFill>
                <a:schemeClr val="accent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4070032" y="2072925"/>
              <a:ext cx="1889614" cy="2322161"/>
            </a:xfrm>
            <a:custGeom>
              <a:avLst/>
              <a:gdLst>
                <a:gd name="T0" fmla="*/ 0 w 3019"/>
                <a:gd name="T1" fmla="*/ 0 h 3603"/>
                <a:gd name="T2" fmla="*/ 3019 w 3019"/>
                <a:gd name="T3" fmla="*/ 2016 h 3603"/>
                <a:gd name="T4" fmla="*/ 3012 w 3019"/>
                <a:gd name="T5" fmla="*/ 3603 h 3603"/>
                <a:gd name="T6" fmla="*/ 3010 w 3019"/>
                <a:gd name="T7" fmla="*/ 3603 h 3603"/>
                <a:gd name="T8" fmla="*/ 1937 w 3019"/>
                <a:gd name="T9" fmla="*/ 2743 h 3603"/>
                <a:gd name="T10" fmla="*/ 1937 w 3019"/>
                <a:gd name="T11" fmla="*/ 2743 h 3603"/>
                <a:gd name="T12" fmla="*/ 111 w 3019"/>
                <a:gd name="T13" fmla="*/ 1316 h 3603"/>
                <a:gd name="T14" fmla="*/ 0 w 3019"/>
                <a:gd name="T15" fmla="*/ 0 h 3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19" h="3603">
                  <a:moveTo>
                    <a:pt x="0" y="0"/>
                  </a:moveTo>
                  <a:lnTo>
                    <a:pt x="3019" y="2016"/>
                  </a:lnTo>
                  <a:lnTo>
                    <a:pt x="3012" y="3603"/>
                  </a:lnTo>
                  <a:lnTo>
                    <a:pt x="3010" y="3603"/>
                  </a:lnTo>
                  <a:lnTo>
                    <a:pt x="1937" y="2743"/>
                  </a:lnTo>
                  <a:lnTo>
                    <a:pt x="1937" y="2743"/>
                  </a:lnTo>
                  <a:lnTo>
                    <a:pt x="111" y="1316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70000"/>
                    <a:lumOff val="30000"/>
                  </a:schemeClr>
                </a:gs>
                <a:gs pos="100000">
                  <a:schemeClr val="accent4">
                    <a:lumMod val="100000"/>
                  </a:schemeClr>
                </a:gs>
              </a:gsLst>
              <a:lin ang="9000000" scaled="0"/>
              <a:tileRect/>
            </a:gradFill>
            <a:ln w="0">
              <a:solidFill>
                <a:schemeClr val="accent4">
                  <a:lumMod val="40000"/>
                  <a:lumOff val="6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4738501" y="4334503"/>
              <a:ext cx="1212382" cy="1861983"/>
            </a:xfrm>
            <a:custGeom>
              <a:avLst/>
              <a:gdLst>
                <a:gd name="T0" fmla="*/ 0 w 1937"/>
                <a:gd name="T1" fmla="*/ 0 h 2889"/>
                <a:gd name="T2" fmla="*/ 1926 w 1937"/>
                <a:gd name="T3" fmla="*/ 1687 h 2889"/>
                <a:gd name="T4" fmla="*/ 1937 w 1937"/>
                <a:gd name="T5" fmla="*/ 1682 h 2889"/>
                <a:gd name="T6" fmla="*/ 1931 w 1937"/>
                <a:gd name="T7" fmla="*/ 2889 h 2889"/>
                <a:gd name="T8" fmla="*/ 71 w 1937"/>
                <a:gd name="T9" fmla="*/ 1096 h 2889"/>
                <a:gd name="T10" fmla="*/ 0 w 1937"/>
                <a:gd name="T11" fmla="*/ 0 h 2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37" h="2889">
                  <a:moveTo>
                    <a:pt x="0" y="0"/>
                  </a:moveTo>
                  <a:lnTo>
                    <a:pt x="1926" y="1687"/>
                  </a:lnTo>
                  <a:lnTo>
                    <a:pt x="1937" y="1682"/>
                  </a:lnTo>
                  <a:lnTo>
                    <a:pt x="1931" y="2889"/>
                  </a:lnTo>
                  <a:lnTo>
                    <a:pt x="71" y="1096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Mod val="75000"/>
                  </a:schemeClr>
                </a:gs>
              </a:gsLst>
              <a:lin ang="13500000" scaled="1"/>
              <a:tileRect/>
            </a:gradFill>
            <a:ln w="0">
              <a:solidFill>
                <a:schemeClr val="accent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5283666" y="3930397"/>
              <a:ext cx="671599" cy="1405027"/>
            </a:xfrm>
            <a:custGeom>
              <a:avLst/>
              <a:gdLst>
                <a:gd name="T0" fmla="*/ 0 w 1073"/>
                <a:gd name="T1" fmla="*/ 0 h 2180"/>
                <a:gd name="T2" fmla="*/ 1057 w 1073"/>
                <a:gd name="T3" fmla="*/ 846 h 2180"/>
                <a:gd name="T4" fmla="*/ 1073 w 1073"/>
                <a:gd name="T5" fmla="*/ 839 h 2180"/>
                <a:gd name="T6" fmla="*/ 1066 w 1073"/>
                <a:gd name="T7" fmla="*/ 2180 h 2180"/>
                <a:gd name="T8" fmla="*/ 23 w 1073"/>
                <a:gd name="T9" fmla="*/ 1268 h 2180"/>
                <a:gd name="T10" fmla="*/ 0 w 1073"/>
                <a:gd name="T11" fmla="*/ 0 h 2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3" h="2180">
                  <a:moveTo>
                    <a:pt x="0" y="0"/>
                  </a:moveTo>
                  <a:lnTo>
                    <a:pt x="1057" y="846"/>
                  </a:lnTo>
                  <a:lnTo>
                    <a:pt x="1073" y="839"/>
                  </a:lnTo>
                  <a:lnTo>
                    <a:pt x="1066" y="2180"/>
                  </a:lnTo>
                  <a:lnTo>
                    <a:pt x="23" y="1268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6000"/>
                  </a:schemeClr>
                </a:gs>
                <a:gs pos="100000">
                  <a:schemeClr val="accent2">
                    <a:lumMod val="84000"/>
                    <a:lumOff val="16000"/>
                  </a:schemeClr>
                </a:gs>
              </a:gsLst>
              <a:lin ang="18900000" scaled="1"/>
              <a:tileRect/>
            </a:gradFill>
            <a:ln w="0">
              <a:solidFill>
                <a:schemeClr val="accent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5955264" y="3009395"/>
              <a:ext cx="908192" cy="1385692"/>
            </a:xfrm>
            <a:custGeom>
              <a:avLst/>
              <a:gdLst>
                <a:gd name="T0" fmla="*/ 1449 w 1451"/>
                <a:gd name="T1" fmla="*/ 0 h 2150"/>
                <a:gd name="T2" fmla="*/ 1451 w 1451"/>
                <a:gd name="T3" fmla="*/ 2 h 2150"/>
                <a:gd name="T4" fmla="*/ 1355 w 1451"/>
                <a:gd name="T5" fmla="*/ 1513 h 2150"/>
                <a:gd name="T6" fmla="*/ 0 w 1451"/>
                <a:gd name="T7" fmla="*/ 2150 h 2150"/>
                <a:gd name="T8" fmla="*/ 7 w 1451"/>
                <a:gd name="T9" fmla="*/ 563 h 2150"/>
                <a:gd name="T10" fmla="*/ 1449 w 1451"/>
                <a:gd name="T11" fmla="*/ 0 h 2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51" h="2150">
                  <a:moveTo>
                    <a:pt x="1449" y="0"/>
                  </a:moveTo>
                  <a:lnTo>
                    <a:pt x="1451" y="2"/>
                  </a:lnTo>
                  <a:lnTo>
                    <a:pt x="1355" y="1513"/>
                  </a:lnTo>
                  <a:lnTo>
                    <a:pt x="0" y="2150"/>
                  </a:lnTo>
                  <a:lnTo>
                    <a:pt x="7" y="563"/>
                  </a:lnTo>
                  <a:lnTo>
                    <a:pt x="1449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7505011" y="3340028"/>
              <a:ext cx="804291" cy="1890986"/>
            </a:xfrm>
            <a:custGeom>
              <a:avLst/>
              <a:gdLst>
                <a:gd name="T0" fmla="*/ 1285 w 1285"/>
                <a:gd name="T1" fmla="*/ 0 h 2934"/>
                <a:gd name="T2" fmla="*/ 921 w 1285"/>
                <a:gd name="T3" fmla="*/ 2380 h 2934"/>
                <a:gd name="T4" fmla="*/ 0 w 1285"/>
                <a:gd name="T5" fmla="*/ 2934 h 2934"/>
                <a:gd name="T6" fmla="*/ 118 w 1285"/>
                <a:gd name="T7" fmla="*/ 1800 h 2934"/>
                <a:gd name="T8" fmla="*/ 118 w 1285"/>
                <a:gd name="T9" fmla="*/ 1800 h 2934"/>
                <a:gd name="T10" fmla="*/ 130 w 1285"/>
                <a:gd name="T11" fmla="*/ 1698 h 2934"/>
                <a:gd name="T12" fmla="*/ 130 w 1285"/>
                <a:gd name="T13" fmla="*/ 1700 h 2934"/>
                <a:gd name="T14" fmla="*/ 246 w 1285"/>
                <a:gd name="T15" fmla="*/ 480 h 2934"/>
                <a:gd name="T16" fmla="*/ 1285 w 1285"/>
                <a:gd name="T17" fmla="*/ 0 h 2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5" h="2934">
                  <a:moveTo>
                    <a:pt x="1285" y="0"/>
                  </a:moveTo>
                  <a:lnTo>
                    <a:pt x="921" y="2380"/>
                  </a:lnTo>
                  <a:lnTo>
                    <a:pt x="0" y="2934"/>
                  </a:lnTo>
                  <a:lnTo>
                    <a:pt x="118" y="1800"/>
                  </a:lnTo>
                  <a:lnTo>
                    <a:pt x="118" y="1800"/>
                  </a:lnTo>
                  <a:lnTo>
                    <a:pt x="130" y="1698"/>
                  </a:lnTo>
                  <a:lnTo>
                    <a:pt x="130" y="1700"/>
                  </a:lnTo>
                  <a:lnTo>
                    <a:pt x="246" y="480"/>
                  </a:lnTo>
                  <a:lnTo>
                    <a:pt x="1285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89000"/>
                    <a:lumOff val="11000"/>
                  </a:schemeClr>
                </a:gs>
                <a:gs pos="72000">
                  <a:schemeClr val="accent1">
                    <a:lumMod val="70000"/>
                  </a:schemeClr>
                </a:gs>
              </a:gsLst>
              <a:lin ang="2700000" scaled="1"/>
              <a:tileRect/>
            </a:gradFill>
            <a:ln w="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5950883" y="2367466"/>
              <a:ext cx="2503629" cy="2970536"/>
            </a:xfrm>
            <a:custGeom>
              <a:avLst/>
              <a:gdLst>
                <a:gd name="T0" fmla="*/ 4000 w 4000"/>
                <a:gd name="T1" fmla="*/ 0 h 4609"/>
                <a:gd name="T2" fmla="*/ 3788 w 4000"/>
                <a:gd name="T3" fmla="*/ 1382 h 4609"/>
                <a:gd name="T4" fmla="*/ 2629 w 4000"/>
                <a:gd name="T5" fmla="*/ 1918 h 4609"/>
                <a:gd name="T6" fmla="*/ 2499 w 4000"/>
                <a:gd name="T7" fmla="*/ 3271 h 4609"/>
                <a:gd name="T8" fmla="*/ 5 w 4000"/>
                <a:gd name="T9" fmla="*/ 4609 h 4609"/>
                <a:gd name="T10" fmla="*/ 0 w 4000"/>
                <a:gd name="T11" fmla="*/ 4605 h 4609"/>
                <a:gd name="T12" fmla="*/ 7 w 4000"/>
                <a:gd name="T13" fmla="*/ 3264 h 4609"/>
                <a:gd name="T14" fmla="*/ 1467 w 4000"/>
                <a:gd name="T15" fmla="*/ 2580 h 4609"/>
                <a:gd name="T16" fmla="*/ 1569 w 4000"/>
                <a:gd name="T17" fmla="*/ 950 h 4609"/>
                <a:gd name="T18" fmla="*/ 4000 w 4000"/>
                <a:gd name="T19" fmla="*/ 0 h 4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00" h="4609">
                  <a:moveTo>
                    <a:pt x="4000" y="0"/>
                  </a:moveTo>
                  <a:lnTo>
                    <a:pt x="3788" y="1382"/>
                  </a:lnTo>
                  <a:lnTo>
                    <a:pt x="2629" y="1918"/>
                  </a:lnTo>
                  <a:lnTo>
                    <a:pt x="2499" y="3271"/>
                  </a:lnTo>
                  <a:lnTo>
                    <a:pt x="5" y="4609"/>
                  </a:lnTo>
                  <a:lnTo>
                    <a:pt x="0" y="4605"/>
                  </a:lnTo>
                  <a:lnTo>
                    <a:pt x="7" y="3264"/>
                  </a:lnTo>
                  <a:lnTo>
                    <a:pt x="1467" y="2580"/>
                  </a:lnTo>
                  <a:lnTo>
                    <a:pt x="1569" y="950"/>
                  </a:lnTo>
                  <a:lnTo>
                    <a:pt x="4000" y="0"/>
                  </a:lnTo>
                  <a:close/>
                </a:path>
              </a:pathLst>
            </a:custGeom>
            <a:gradFill flip="none" rotWithShape="1">
              <a:gsLst>
                <a:gs pos="23000">
                  <a:schemeClr val="accent2">
                    <a:lumMod val="84000"/>
                  </a:schemeClr>
                </a:gs>
                <a:gs pos="84000">
                  <a:schemeClr val="accent2">
                    <a:lumMod val="39000"/>
                  </a:schemeClr>
                </a:gs>
              </a:gsLst>
              <a:lin ang="2400000" scaled="0"/>
              <a:tileRect/>
            </a:gradFill>
            <a:ln w="0">
              <a:solidFill>
                <a:schemeClr val="accent2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5947128" y="4557503"/>
              <a:ext cx="1559761" cy="1638983"/>
            </a:xfrm>
            <a:custGeom>
              <a:avLst/>
              <a:gdLst>
                <a:gd name="T0" fmla="*/ 2492 w 2492"/>
                <a:gd name="T1" fmla="*/ 0 h 2543"/>
                <a:gd name="T2" fmla="*/ 2373 w 2492"/>
                <a:gd name="T3" fmla="*/ 1116 h 2543"/>
                <a:gd name="T4" fmla="*/ 0 w 2492"/>
                <a:gd name="T5" fmla="*/ 2543 h 2543"/>
                <a:gd name="T6" fmla="*/ 6 w 2492"/>
                <a:gd name="T7" fmla="*/ 1336 h 2543"/>
                <a:gd name="T8" fmla="*/ 2492 w 2492"/>
                <a:gd name="T9" fmla="*/ 0 h 2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92" h="2543">
                  <a:moveTo>
                    <a:pt x="2492" y="0"/>
                  </a:moveTo>
                  <a:lnTo>
                    <a:pt x="2373" y="1116"/>
                  </a:lnTo>
                  <a:lnTo>
                    <a:pt x="0" y="2543"/>
                  </a:lnTo>
                  <a:lnTo>
                    <a:pt x="6" y="1336"/>
                  </a:lnTo>
                  <a:lnTo>
                    <a:pt x="249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2700000" scaled="1"/>
              <a:tileRect/>
            </a:gradFill>
            <a:ln w="0">
              <a:solidFill>
                <a:schemeClr val="accent5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6230038" y="2018787"/>
              <a:ext cx="2224474" cy="960961"/>
            </a:xfrm>
            <a:custGeom>
              <a:avLst/>
              <a:gdLst>
                <a:gd name="T0" fmla="*/ 2399 w 3554"/>
                <a:gd name="T1" fmla="*/ 0 h 1491"/>
                <a:gd name="T2" fmla="*/ 3554 w 3554"/>
                <a:gd name="T3" fmla="*/ 541 h 1491"/>
                <a:gd name="T4" fmla="*/ 1123 w 3554"/>
                <a:gd name="T5" fmla="*/ 1491 h 1491"/>
                <a:gd name="T6" fmla="*/ 1123 w 3554"/>
                <a:gd name="T7" fmla="*/ 1480 h 1491"/>
                <a:gd name="T8" fmla="*/ 0 w 3554"/>
                <a:gd name="T9" fmla="*/ 821 h 1491"/>
                <a:gd name="T10" fmla="*/ 2399 w 3554"/>
                <a:gd name="T11" fmla="*/ 0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54" h="1491">
                  <a:moveTo>
                    <a:pt x="2399" y="0"/>
                  </a:moveTo>
                  <a:lnTo>
                    <a:pt x="3554" y="541"/>
                  </a:lnTo>
                  <a:lnTo>
                    <a:pt x="1123" y="1491"/>
                  </a:lnTo>
                  <a:lnTo>
                    <a:pt x="1123" y="1480"/>
                  </a:lnTo>
                  <a:lnTo>
                    <a:pt x="0" y="821"/>
                  </a:lnTo>
                  <a:lnTo>
                    <a:pt x="2399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</a:schemeClr>
                </a:gs>
              </a:gsLst>
              <a:lin ang="16200000" scaled="1"/>
            </a:gradFill>
            <a:ln w="0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070032" y="1819634"/>
              <a:ext cx="2792172" cy="1552619"/>
            </a:xfrm>
            <a:custGeom>
              <a:avLst/>
              <a:gdLst>
                <a:gd name="T0" fmla="*/ 1309 w 4461"/>
                <a:gd name="T1" fmla="*/ 0 h 2409"/>
                <a:gd name="T2" fmla="*/ 4461 w 4461"/>
                <a:gd name="T3" fmla="*/ 1846 h 2409"/>
                <a:gd name="T4" fmla="*/ 3019 w 4461"/>
                <a:gd name="T5" fmla="*/ 2409 h 2409"/>
                <a:gd name="T6" fmla="*/ 0 w 4461"/>
                <a:gd name="T7" fmla="*/ 393 h 2409"/>
                <a:gd name="T8" fmla="*/ 1309 w 4461"/>
                <a:gd name="T9" fmla="*/ 0 h 2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61" h="2409">
                  <a:moveTo>
                    <a:pt x="1309" y="0"/>
                  </a:moveTo>
                  <a:lnTo>
                    <a:pt x="4461" y="1846"/>
                  </a:lnTo>
                  <a:lnTo>
                    <a:pt x="3019" y="2409"/>
                  </a:lnTo>
                  <a:lnTo>
                    <a:pt x="0" y="393"/>
                  </a:lnTo>
                  <a:lnTo>
                    <a:pt x="130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88000"/>
                  </a:schemeClr>
                </a:gs>
              </a:gsLst>
              <a:lin ang="13500000" scaled="1"/>
              <a:tileRect/>
            </a:gra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4977597" y="1362678"/>
              <a:ext cx="2665739" cy="1139490"/>
            </a:xfrm>
            <a:custGeom>
              <a:avLst/>
              <a:gdLst>
                <a:gd name="T0" fmla="*/ 2222 w 4259"/>
                <a:gd name="T1" fmla="*/ 0 h 1768"/>
                <a:gd name="T2" fmla="*/ 4259 w 4259"/>
                <a:gd name="T3" fmla="*/ 952 h 1768"/>
                <a:gd name="T4" fmla="*/ 1878 w 4259"/>
                <a:gd name="T5" fmla="*/ 1768 h 1768"/>
                <a:gd name="T6" fmla="*/ 0 w 4259"/>
                <a:gd name="T7" fmla="*/ 666 h 1768"/>
                <a:gd name="T8" fmla="*/ 2222 w 4259"/>
                <a:gd name="T9" fmla="*/ 0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9" h="1768">
                  <a:moveTo>
                    <a:pt x="2222" y="0"/>
                  </a:moveTo>
                  <a:lnTo>
                    <a:pt x="4259" y="952"/>
                  </a:lnTo>
                  <a:lnTo>
                    <a:pt x="1878" y="1768"/>
                  </a:lnTo>
                  <a:lnTo>
                    <a:pt x="0" y="666"/>
                  </a:lnTo>
                  <a:lnTo>
                    <a:pt x="222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93000"/>
                  </a:schemeClr>
                </a:gs>
              </a:gsLst>
              <a:lin ang="16200000" scaled="1"/>
              <a:tileRect/>
            </a:gra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116027" y="3234199"/>
              <a:ext cx="842137" cy="789235"/>
            </a:xfrm>
            <a:prstGeom prst="rect">
              <a:avLst/>
            </a:prstGeom>
            <a:noFill/>
            <a:scene3d>
              <a:camera prst="perspectiveContrastingLeftFacing">
                <a:rot lat="2400000" lon="3000000" rev="21594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01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066313" y="3309492"/>
              <a:ext cx="842137" cy="789235"/>
            </a:xfrm>
            <a:prstGeom prst="rect">
              <a:avLst/>
            </a:prstGeom>
            <a:noFill/>
            <a:scene3d>
              <a:camera prst="perspectiveContrastingLeftFacing">
                <a:rot lat="2400000" lon="3000000" rev="21594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02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675227" y="4593128"/>
              <a:ext cx="842137" cy="789235"/>
            </a:xfrm>
            <a:prstGeom prst="rect">
              <a:avLst/>
            </a:prstGeom>
            <a:noFill/>
            <a:scene3d>
              <a:camera prst="perspectiveContrastingLeftFacing">
                <a:rot lat="2400000" lon="3000000" rev="21594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03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 rot="198355">
              <a:off x="7518988" y="3529737"/>
              <a:ext cx="842137" cy="789235"/>
            </a:xfrm>
            <a:prstGeom prst="rect">
              <a:avLst/>
            </a:prstGeom>
            <a:noFill/>
            <a:scene3d>
              <a:camera prst="perspectiveContrastingRightFacing" fov="0">
                <a:rot lat="1200000" lon="18300000" rev="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05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 rot="198355">
              <a:off x="5889448" y="4298977"/>
              <a:ext cx="906477" cy="857864"/>
            </a:xfrm>
            <a:prstGeom prst="rect">
              <a:avLst/>
            </a:prstGeom>
            <a:noFill/>
            <a:scene3d>
              <a:camera prst="perspectiveContrastingRightFacing" fov="0">
                <a:rot lat="1200000" lon="18300000" rev="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04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 rot="198355">
              <a:off x="5841204" y="1651359"/>
              <a:ext cx="842137" cy="789235"/>
            </a:xfrm>
            <a:prstGeom prst="rect">
              <a:avLst/>
            </a:prstGeom>
            <a:noFill/>
            <a:scene3d>
              <a:camera prst="isometricOffAxis1Top">
                <a:rot lat="19200000" lon="18600000" rev="3458552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06</a:t>
              </a:r>
            </a:p>
          </p:txBody>
        </p:sp>
      </p:grpSp>
      <p:cxnSp>
        <p:nvCxnSpPr>
          <p:cNvPr id="39" name="Elbow Connector 38"/>
          <p:cNvCxnSpPr/>
          <p:nvPr/>
        </p:nvCxnSpPr>
        <p:spPr>
          <a:xfrm rot="10800000">
            <a:off x="3610539" y="1971092"/>
            <a:ext cx="1368700" cy="835602"/>
          </a:xfrm>
          <a:prstGeom prst="bentConnector3">
            <a:avLst/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646504" y="2395809"/>
            <a:ext cx="2531987" cy="52322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lvl="0" algn="r"/>
            <a:r>
              <a:rPr lang="en-IN" sz="2800" dirty="0"/>
              <a:t> Email filtering</a:t>
            </a:r>
            <a:endParaRPr kumimoji="0" lang="en-IN" sz="3200" i="0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46505" y="5716449"/>
            <a:ext cx="2531987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Healthcare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646505" y="3848380"/>
            <a:ext cx="2531987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Automotive</a:t>
            </a:r>
          </a:p>
        </p:txBody>
      </p:sp>
      <p:cxnSp>
        <p:nvCxnSpPr>
          <p:cNvPr id="64" name="Elbow Connector 63"/>
          <p:cNvCxnSpPr/>
          <p:nvPr/>
        </p:nvCxnSpPr>
        <p:spPr>
          <a:xfrm rot="10800000">
            <a:off x="3610541" y="3594622"/>
            <a:ext cx="1006883" cy="982175"/>
          </a:xfrm>
          <a:prstGeom prst="bentConnector3">
            <a:avLst>
              <a:gd name="adj1" fmla="val 50000"/>
            </a:avLst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/>
          <p:nvPr/>
        </p:nvCxnSpPr>
        <p:spPr>
          <a:xfrm rot="10800000" flipV="1">
            <a:off x="3610541" y="4968683"/>
            <a:ext cx="1342787" cy="505731"/>
          </a:xfrm>
          <a:prstGeom prst="bentConnector3">
            <a:avLst>
              <a:gd name="adj1" fmla="val 50000"/>
            </a:avLst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9013512" y="2316870"/>
            <a:ext cx="2531987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Agriculture</a:t>
            </a:r>
          </a:p>
        </p:txBody>
      </p:sp>
      <p:cxnSp>
        <p:nvCxnSpPr>
          <p:cNvPr id="75" name="Elbow Connector 74"/>
          <p:cNvCxnSpPr/>
          <p:nvPr/>
        </p:nvCxnSpPr>
        <p:spPr>
          <a:xfrm rot="10800000" flipV="1">
            <a:off x="6922909" y="1948631"/>
            <a:ext cx="1735921" cy="505178"/>
          </a:xfrm>
          <a:prstGeom prst="bentConnector3">
            <a:avLst>
              <a:gd name="adj1" fmla="val 50000"/>
            </a:avLst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9013512" y="3940479"/>
            <a:ext cx="2531987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Banking</a:t>
            </a:r>
          </a:p>
        </p:txBody>
      </p:sp>
      <p:cxnSp>
        <p:nvCxnSpPr>
          <p:cNvPr id="94" name="Elbow Connector 93"/>
          <p:cNvCxnSpPr/>
          <p:nvPr/>
        </p:nvCxnSpPr>
        <p:spPr>
          <a:xfrm rot="10800000" flipV="1">
            <a:off x="6922909" y="3764438"/>
            <a:ext cx="1735920" cy="962671"/>
          </a:xfrm>
          <a:prstGeom prst="bentConnector3">
            <a:avLst>
              <a:gd name="adj1" fmla="val 27320"/>
            </a:avLst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Elbow Connector 96"/>
          <p:cNvCxnSpPr/>
          <p:nvPr/>
        </p:nvCxnSpPr>
        <p:spPr>
          <a:xfrm rot="10800000">
            <a:off x="7684714" y="5221547"/>
            <a:ext cx="974117" cy="636110"/>
          </a:xfrm>
          <a:prstGeom prst="bentConnector3">
            <a:avLst>
              <a:gd name="adj1" fmla="val 50000"/>
            </a:avLst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8973579" y="5857658"/>
            <a:ext cx="2531987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Industries</a:t>
            </a:r>
          </a:p>
        </p:txBody>
      </p:sp>
      <p:pic>
        <p:nvPicPr>
          <p:cNvPr id="1026" name="Picture 2" descr="commerce, retail, shopping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540" y="1553087"/>
            <a:ext cx="652854" cy="652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utomative, car, race, rims, tire, tool, whee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860" y="3196847"/>
            <a:ext cx="579438" cy="57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ealthcare, heart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238" y="4842540"/>
            <a:ext cx="732358" cy="732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griculture, farm, windmill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3511" y="1658912"/>
            <a:ext cx="579438" cy="57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ank, banking, finance ico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488" y="3237204"/>
            <a:ext cx="617613" cy="61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ndustrial icon, â¢ building icon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2237" y="4995139"/>
            <a:ext cx="751807" cy="751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9809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54A611-DC5F-4663-A26F-0D83ED29840E}"/>
              </a:ext>
            </a:extLst>
          </p:cNvPr>
          <p:cNvSpPr txBox="1"/>
          <p:nvPr/>
        </p:nvSpPr>
        <p:spPr>
          <a:xfrm>
            <a:off x="312938" y="145551"/>
            <a:ext cx="895535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Convolutional Neural Networks (CNNs)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32FDD6-66F7-48B3-9D21-7C443A8F2C69}"/>
              </a:ext>
            </a:extLst>
          </p:cNvPr>
          <p:cNvSpPr txBox="1"/>
          <p:nvPr/>
        </p:nvSpPr>
        <p:spPr>
          <a:xfrm>
            <a:off x="517124" y="1804905"/>
            <a:ext cx="9061882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CNNs are inspired by biological processes and are designed to mimic the neural connectivity found in the brain’s visual cortex.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7171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architecture is particularly useful in image-processing applications. 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7171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 a deep network, early layers recognize features (such as edges), and later layers recombine these features into higher-level attributes of the input.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8E6C149-4A21-4E0F-90FB-361138809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4434951"/>
            <a:ext cx="8439150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94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B3BF3E5-3A87-425E-9757-3160B43F0884}"/>
              </a:ext>
            </a:extLst>
          </p:cNvPr>
          <p:cNvGrpSpPr/>
          <p:nvPr/>
        </p:nvGrpSpPr>
        <p:grpSpPr>
          <a:xfrm>
            <a:off x="821076" y="996093"/>
            <a:ext cx="4548439" cy="2542043"/>
            <a:chOff x="6852" y="5694"/>
            <a:chExt cx="5491" cy="337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7FD5DD2-6FB6-4359-B856-4941B9B65101}"/>
                </a:ext>
              </a:extLst>
            </p:cNvPr>
            <p:cNvSpPr/>
            <p:nvPr/>
          </p:nvSpPr>
          <p:spPr>
            <a:xfrm>
              <a:off x="6852" y="6406"/>
              <a:ext cx="5491" cy="2666"/>
            </a:xfrm>
            <a:prstGeom prst="rect">
              <a:avLst/>
            </a:prstGeom>
            <a:solidFill>
              <a:sysClr val="window" lastClr="FFFFFF">
                <a:lumMod val="95000"/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9221096-F7EF-446B-9790-59198D5CCF0B}"/>
                </a:ext>
              </a:extLst>
            </p:cNvPr>
            <p:cNvSpPr/>
            <p:nvPr/>
          </p:nvSpPr>
          <p:spPr>
            <a:xfrm>
              <a:off x="8918" y="5694"/>
              <a:ext cx="1358" cy="1358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71">
              <a:extLst>
                <a:ext uri="{FF2B5EF4-FFF2-40B4-BE49-F238E27FC236}">
                  <a16:creationId xmlns:a16="http://schemas.microsoft.com/office/drawing/2014/main" id="{E8D30E20-8B9A-4199-9938-6CA484A38AC5}"/>
                </a:ext>
              </a:extLst>
            </p:cNvPr>
            <p:cNvSpPr txBox="1"/>
            <p:nvPr/>
          </p:nvSpPr>
          <p:spPr>
            <a:xfrm>
              <a:off x="6949" y="7167"/>
              <a:ext cx="5394" cy="1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First successful application of convolutional networks and was developed by Yann </a:t>
              </a: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LeCun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 in the 1990s. </a:t>
              </a:r>
            </a:p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Of the CNNs, the best known is the </a:t>
              </a: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LeNet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 architecture which was used to read zip codes, digits, etc. </a:t>
              </a:r>
            </a:p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The latest work is called LeNet-5 which is a 5-layer CNN that reaches 99.2% accuracy on isolated character recognition.</a:t>
              </a: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2">
              <a:extLst>
                <a:ext uri="{FF2B5EF4-FFF2-40B4-BE49-F238E27FC236}">
                  <a16:creationId xmlns:a16="http://schemas.microsoft.com/office/drawing/2014/main" id="{2A88F4D5-B9F7-4752-AB3B-A81E94D190BC}"/>
                </a:ext>
              </a:extLst>
            </p:cNvPr>
            <p:cNvSpPr txBox="1"/>
            <p:nvPr/>
          </p:nvSpPr>
          <p:spPr>
            <a:xfrm>
              <a:off x="7329" y="6064"/>
              <a:ext cx="4536" cy="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b="1" dirty="0" err="1">
                  <a:solidFill>
                    <a:schemeClr val="accent2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LeNet</a:t>
              </a:r>
              <a:endPara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2C30F0F-7A7D-48F5-9619-EE5C7DAFBB30}"/>
              </a:ext>
            </a:extLst>
          </p:cNvPr>
          <p:cNvGrpSpPr/>
          <p:nvPr/>
        </p:nvGrpSpPr>
        <p:grpSpPr>
          <a:xfrm>
            <a:off x="6821728" y="3715083"/>
            <a:ext cx="4398889" cy="2663711"/>
            <a:chOff x="6852" y="5694"/>
            <a:chExt cx="5491" cy="337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3A71C31-B5D2-477B-9965-056C2095C37B}"/>
                </a:ext>
              </a:extLst>
            </p:cNvPr>
            <p:cNvSpPr/>
            <p:nvPr/>
          </p:nvSpPr>
          <p:spPr>
            <a:xfrm>
              <a:off x="6852" y="6406"/>
              <a:ext cx="5491" cy="2666"/>
            </a:xfrm>
            <a:prstGeom prst="rect">
              <a:avLst/>
            </a:prstGeom>
            <a:solidFill>
              <a:sysClr val="window" lastClr="FFFFFF">
                <a:lumMod val="95000"/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D804A2E-55FB-4B17-A9E9-F9D772AFB740}"/>
                </a:ext>
              </a:extLst>
            </p:cNvPr>
            <p:cNvSpPr/>
            <p:nvPr/>
          </p:nvSpPr>
          <p:spPr>
            <a:xfrm>
              <a:off x="8918" y="5694"/>
              <a:ext cx="1358" cy="135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71">
              <a:extLst>
                <a:ext uri="{FF2B5EF4-FFF2-40B4-BE49-F238E27FC236}">
                  <a16:creationId xmlns:a16="http://schemas.microsoft.com/office/drawing/2014/main" id="{60FEEAC9-3BED-4D1C-8D8F-5EF8AB7FEDE8}"/>
                </a:ext>
              </a:extLst>
            </p:cNvPr>
            <p:cNvSpPr txBox="1"/>
            <p:nvPr/>
          </p:nvSpPr>
          <p:spPr>
            <a:xfrm>
              <a:off x="6948" y="7144"/>
              <a:ext cx="5394" cy="17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Designed by </a:t>
              </a: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Szegedy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 et al. from Google. </a:t>
              </a:r>
            </a:p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It is a much deeper CNN compared to </a:t>
              </a: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AlexNet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GoogLeNet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 contains 22 layers Deep Learning Architectures 7 compared to </a:t>
              </a: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AlexNet’s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 8 layers.</a:t>
              </a:r>
            </a:p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GoogLeNet’s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 main contribution is the development of an inception layer that reduces the number of parameters in the network.</a:t>
              </a: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72">
              <a:extLst>
                <a:ext uri="{FF2B5EF4-FFF2-40B4-BE49-F238E27FC236}">
                  <a16:creationId xmlns:a16="http://schemas.microsoft.com/office/drawing/2014/main" id="{10F5B33D-6D4F-4C16-A918-A76DB39BB40A}"/>
                </a:ext>
              </a:extLst>
            </p:cNvPr>
            <p:cNvSpPr txBox="1"/>
            <p:nvPr/>
          </p:nvSpPr>
          <p:spPr>
            <a:xfrm>
              <a:off x="7324" y="6035"/>
              <a:ext cx="4536" cy="8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20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GoogLe</a:t>
              </a:r>
              <a:r>
                <a:rPr lang="en-IN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Net</a:t>
              </a:r>
              <a:endParaRPr kumimoji="0" lang="en-IN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699C5B-60BA-4009-8AC6-078B87338C52}"/>
              </a:ext>
            </a:extLst>
          </p:cNvPr>
          <p:cNvGrpSpPr/>
          <p:nvPr/>
        </p:nvGrpSpPr>
        <p:grpSpPr>
          <a:xfrm>
            <a:off x="6821728" y="996093"/>
            <a:ext cx="4468585" cy="2544020"/>
            <a:chOff x="6852" y="5694"/>
            <a:chExt cx="5578" cy="337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5DCCFAD-DB40-4581-82D8-3244B69E5EB1}"/>
                </a:ext>
              </a:extLst>
            </p:cNvPr>
            <p:cNvSpPr/>
            <p:nvPr/>
          </p:nvSpPr>
          <p:spPr>
            <a:xfrm>
              <a:off x="6852" y="6406"/>
              <a:ext cx="5491" cy="2666"/>
            </a:xfrm>
            <a:prstGeom prst="rect">
              <a:avLst/>
            </a:prstGeom>
            <a:solidFill>
              <a:sysClr val="window" lastClr="FFFFFF">
                <a:lumMod val="95000"/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939BFD2-DF8D-4D24-B719-3B29C0907BDD}"/>
                </a:ext>
              </a:extLst>
            </p:cNvPr>
            <p:cNvSpPr/>
            <p:nvPr/>
          </p:nvSpPr>
          <p:spPr>
            <a:xfrm>
              <a:off x="8918" y="5694"/>
              <a:ext cx="1358" cy="1358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71">
              <a:extLst>
                <a:ext uri="{FF2B5EF4-FFF2-40B4-BE49-F238E27FC236}">
                  <a16:creationId xmlns:a16="http://schemas.microsoft.com/office/drawing/2014/main" id="{FC5394FB-D987-4B3E-8415-387D815D90A2}"/>
                </a:ext>
              </a:extLst>
            </p:cNvPr>
            <p:cNvSpPr txBox="1"/>
            <p:nvPr/>
          </p:nvSpPr>
          <p:spPr>
            <a:xfrm>
              <a:off x="7036" y="7185"/>
              <a:ext cx="5394" cy="1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Developed by Alex </a:t>
              </a: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Krizhevsky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, Ilya </a:t>
              </a: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Sutskever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 and Geoff Hinton for the University of Toronto . </a:t>
              </a:r>
            </a:p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The main difference is that </a:t>
              </a: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AlexNet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 has multiple convolutional layers followed by a POOL layer. </a:t>
              </a:r>
            </a:p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It contains eight main layers, where the first five layers are convolutional layers and the last three layers are fully connected layers.</a:t>
              </a: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72">
              <a:extLst>
                <a:ext uri="{FF2B5EF4-FFF2-40B4-BE49-F238E27FC236}">
                  <a16:creationId xmlns:a16="http://schemas.microsoft.com/office/drawing/2014/main" id="{73E4BB0E-5728-4EE2-AE94-4EBDD00CD11C}"/>
                </a:ext>
              </a:extLst>
            </p:cNvPr>
            <p:cNvSpPr txBox="1"/>
            <p:nvPr/>
          </p:nvSpPr>
          <p:spPr>
            <a:xfrm>
              <a:off x="7324" y="6039"/>
              <a:ext cx="4536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2000" b="1" dirty="0" err="1">
                  <a:solidFill>
                    <a:schemeClr val="accent6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AlexNet</a:t>
              </a:r>
              <a:endPara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86C318-C9FB-4938-B916-DCC06872F10E}"/>
              </a:ext>
            </a:extLst>
          </p:cNvPr>
          <p:cNvGrpSpPr/>
          <p:nvPr/>
        </p:nvGrpSpPr>
        <p:grpSpPr>
          <a:xfrm>
            <a:off x="891189" y="3756639"/>
            <a:ext cx="4478326" cy="2552188"/>
            <a:chOff x="6852" y="5694"/>
            <a:chExt cx="5491" cy="3378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B30716B-8D0E-449C-89DB-31B3508EC46D}"/>
                </a:ext>
              </a:extLst>
            </p:cNvPr>
            <p:cNvSpPr/>
            <p:nvPr/>
          </p:nvSpPr>
          <p:spPr>
            <a:xfrm>
              <a:off x="6852" y="6406"/>
              <a:ext cx="5491" cy="2666"/>
            </a:xfrm>
            <a:prstGeom prst="rect">
              <a:avLst/>
            </a:prstGeom>
            <a:solidFill>
              <a:sysClr val="window" lastClr="FFFFFF">
                <a:lumMod val="95000"/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56E1E96-A295-40D4-AA94-204D293A9158}"/>
                </a:ext>
              </a:extLst>
            </p:cNvPr>
            <p:cNvSpPr/>
            <p:nvPr/>
          </p:nvSpPr>
          <p:spPr>
            <a:xfrm>
              <a:off x="8918" y="5694"/>
              <a:ext cx="1358" cy="1358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71">
              <a:extLst>
                <a:ext uri="{FF2B5EF4-FFF2-40B4-BE49-F238E27FC236}">
                  <a16:creationId xmlns:a16="http://schemas.microsoft.com/office/drawing/2014/main" id="{DB3043EC-2A2F-4D7A-B1E8-5791E2A7664C}"/>
                </a:ext>
              </a:extLst>
            </p:cNvPr>
            <p:cNvSpPr txBox="1"/>
            <p:nvPr/>
          </p:nvSpPr>
          <p:spPr>
            <a:xfrm>
              <a:off x="6949" y="7145"/>
              <a:ext cx="5394" cy="1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Residual Neural Network  was proposed by Microsoft Research. </a:t>
              </a:r>
            </a:p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The layers are reformulated while learning residual functions instead of unreferenced functions. </a:t>
              </a:r>
            </a:p>
            <a:p>
              <a:pPr marL="285750" marR="0" lvl="0" indent="-28575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As a result these residual networks are easier to optimize and gain considerable accuracy from increasing network depth.</a:t>
              </a: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72">
              <a:extLst>
                <a:ext uri="{FF2B5EF4-FFF2-40B4-BE49-F238E27FC236}">
                  <a16:creationId xmlns:a16="http://schemas.microsoft.com/office/drawing/2014/main" id="{2DCCEC15-FA2E-4AEA-8258-054A41D4C3BF}"/>
                </a:ext>
              </a:extLst>
            </p:cNvPr>
            <p:cNvSpPr txBox="1"/>
            <p:nvPr/>
          </p:nvSpPr>
          <p:spPr>
            <a:xfrm>
              <a:off x="7286" y="6144"/>
              <a:ext cx="4536" cy="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b="1" dirty="0" err="1">
                  <a:solidFill>
                    <a:schemeClr val="accent5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ResNet</a:t>
              </a:r>
              <a:endPara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692A128-3904-47DA-A9A4-371A6F2360F4}"/>
              </a:ext>
            </a:extLst>
          </p:cNvPr>
          <p:cNvSpPr txBox="1"/>
          <p:nvPr/>
        </p:nvSpPr>
        <p:spPr>
          <a:xfrm>
            <a:off x="306432" y="111195"/>
            <a:ext cx="1020472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 of advanced Convolutional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1020061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13612"/>
            <a:ext cx="11525250" cy="393700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IN" sz="2400" b="1" dirty="0" smtClean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Vice </a:t>
            </a:r>
            <a:r>
              <a:rPr lang="en-IN" sz="24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President – </a:t>
            </a:r>
            <a:r>
              <a:rPr lang="en-IN" sz="24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Science &amp; Analytics</a:t>
            </a:r>
            <a:endParaRPr lang="en-US" sz="2400" b="1" dirty="0">
              <a:solidFill>
                <a:srgbClr val="00B0F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B2129DF-AD7B-1045-A691-28D180D9E57F}"/>
              </a:ext>
            </a:extLst>
          </p:cNvPr>
          <p:cNvSpPr/>
          <p:nvPr/>
        </p:nvSpPr>
        <p:spPr>
          <a:xfrm>
            <a:off x="0" y="905189"/>
            <a:ext cx="2017486" cy="45719"/>
          </a:xfrm>
          <a:prstGeom prst="rect">
            <a:avLst/>
          </a:prstGeom>
          <a:solidFill>
            <a:srgbClr val="009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F99B0E-6D39-C94A-8A3E-0ECFCF2CAA28}"/>
              </a:ext>
            </a:extLst>
          </p:cNvPr>
          <p:cNvSpPr/>
          <p:nvPr/>
        </p:nvSpPr>
        <p:spPr>
          <a:xfrm>
            <a:off x="3663044" y="1037024"/>
            <a:ext cx="2274982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Domain Expertise: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832FDD-D146-9D46-919D-D29DAE838CAB}"/>
              </a:ext>
            </a:extLst>
          </p:cNvPr>
          <p:cNvSpPr/>
          <p:nvPr/>
        </p:nvSpPr>
        <p:spPr>
          <a:xfrm>
            <a:off x="347759" y="3168832"/>
            <a:ext cx="2535141" cy="3054916"/>
          </a:xfrm>
          <a:prstGeom prst="rect">
            <a:avLst/>
          </a:prstGeom>
          <a:solidFill>
            <a:srgbClr val="019D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B2129DF-AD7B-1045-A691-28D180D9E57F}"/>
              </a:ext>
            </a:extLst>
          </p:cNvPr>
          <p:cNvSpPr/>
          <p:nvPr/>
        </p:nvSpPr>
        <p:spPr>
          <a:xfrm>
            <a:off x="0" y="905189"/>
            <a:ext cx="2017486" cy="45719"/>
          </a:xfrm>
          <a:prstGeom prst="rect">
            <a:avLst/>
          </a:prstGeom>
          <a:solidFill>
            <a:srgbClr val="009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7893FC4-730D-A942-88EF-3CB8C6777E6C}"/>
              </a:ext>
            </a:extLst>
          </p:cNvPr>
          <p:cNvSpPr/>
          <p:nvPr/>
        </p:nvSpPr>
        <p:spPr>
          <a:xfrm>
            <a:off x="3414375" y="2511573"/>
            <a:ext cx="8278399" cy="3445931"/>
          </a:xfrm>
          <a:prstGeom prst="rect">
            <a:avLst/>
          </a:prstGeom>
          <a:noFill/>
          <a:ln>
            <a:noFill/>
          </a:ln>
        </p:spPr>
        <p:txBody>
          <a:bodyPr wrap="square" lIns="182880" tIns="137160">
            <a:noAutofit/>
          </a:bodyPr>
          <a:lstStyle/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en-IN" sz="12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</a:rPr>
              <a:t>Hemant </a:t>
            </a:r>
            <a:r>
              <a:rPr lang="en-IN" sz="1200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</a:rPr>
              <a:t>has been awarded the prestigious 40 under 40 Data Scientists by Analytical India Magazine 2021</a:t>
            </a:r>
            <a:endParaRPr kumimoji="0" lang="en-IN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Hemant </a:t>
            </a: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has rich experience in </a:t>
            </a:r>
            <a:r>
              <a:rPr kumimoji="0" lang="en-IN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Data Science Solution development </a:t>
            </a: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across multiple </a:t>
            </a:r>
            <a:r>
              <a:rPr kumimoji="0" lang="en-IN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industries </a:t>
            </a: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like Hospitality, Retail, Technology and Insurance. He has </a:t>
            </a:r>
            <a:r>
              <a:rPr kumimoji="0" lang="en-IN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delivered scalable ML/AI platforms </a:t>
            </a: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to clients across APJ, EMEA, US and Australia.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He has been instrumental in developing multiple novel analytics solutions </a:t>
            </a:r>
            <a:r>
              <a:rPr kumimoji="0" lang="en-IN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during his tenure that has led to significant efficiency and revenue gains for clients who were already industry leaders and pioneers in leveraging data science driven solutions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 </a:t>
            </a: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his current role, he manages multiple projects that require innovation and development in areas of </a:t>
            </a:r>
            <a:r>
              <a:rPr kumimoji="0" lang="en-IN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NLP, Attribution </a:t>
            </a: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models, Market Mix </a:t>
            </a:r>
            <a:r>
              <a:rPr kumimoji="0" lang="en-IN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models, Forecasting, AI driven bots and owns the .AI suite design and development for eClerx</a:t>
            </a:r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Prior to eClerx, he has also led and managed entire advanced analytics space for various Insurance and Hospitality clients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Hemant holds a Bachelor’s degree in Computer Engineering, Master’s degree in Computer Engineering and has submitted thesis for PhD in Computer Engineering</a:t>
            </a:r>
            <a:r>
              <a:rPr kumimoji="0" lang="en-IN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12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</a:rPr>
              <a:t>He has published 45+ research papers in International conferences and Journals indexed by Scopus and SCI</a:t>
            </a:r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8509E6-D814-A342-AF98-EBB3108BD4BC}"/>
              </a:ext>
            </a:extLst>
          </p:cNvPr>
          <p:cNvSpPr/>
          <p:nvPr/>
        </p:nvSpPr>
        <p:spPr>
          <a:xfrm>
            <a:off x="347759" y="1011624"/>
            <a:ext cx="2535141" cy="23148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C06FE2A-D5A9-4F4C-A71A-9FD66E4FAB0E}"/>
              </a:ext>
            </a:extLst>
          </p:cNvPr>
          <p:cNvSpPr/>
          <p:nvPr/>
        </p:nvSpPr>
        <p:spPr>
          <a:xfrm>
            <a:off x="347663" y="3370886"/>
            <a:ext cx="2535237" cy="1646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Role:</a:t>
            </a:r>
            <a:r>
              <a:rPr kumimoji="0" lang="en-GB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br>
              <a:rPr kumimoji="0" lang="en-GB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IN" sz="11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Program</a:t>
            </a:r>
            <a:r>
              <a:rPr lang="en-IN" sz="1100" dirty="0" smtClean="0">
                <a:solidFill>
                  <a:prstClr val="white"/>
                </a:solidFill>
                <a:latin typeface="Arial"/>
              </a:rPr>
              <a:t> </a:t>
            </a:r>
            <a:r>
              <a:rPr lang="en-IN" sz="1100" dirty="0" smtClean="0">
                <a:solidFill>
                  <a:prstClr val="white"/>
                </a:solidFill>
                <a:latin typeface="Arial"/>
              </a:rPr>
              <a:t>Head</a:t>
            </a:r>
            <a:r>
              <a:rPr kumimoji="0" lang="en-IN" sz="1100" b="0" i="0" u="none" strike="noStrike" kern="120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– Data Science and AI</a:t>
            </a:r>
            <a:endParaRPr kumimoji="0" lang="en-IN" sz="11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Total Experience:</a:t>
            </a:r>
            <a:r>
              <a:rPr kumimoji="0" lang="en-GB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br>
              <a:rPr kumimoji="0" lang="en-GB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9+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Geographic </a:t>
            </a:r>
            <a:r>
              <a: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Location: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b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Mumbai, </a:t>
            </a:r>
            <a:r>
              <a: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India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4BFBB1-9186-604B-8FBB-E3973AB34BE6}"/>
              </a:ext>
            </a:extLst>
          </p:cNvPr>
          <p:cNvSpPr/>
          <p:nvPr/>
        </p:nvSpPr>
        <p:spPr>
          <a:xfrm>
            <a:off x="3663045" y="1680576"/>
            <a:ext cx="79066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D4B9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Text Analytics, Voice Analytics, Computer Vision, Artificial Intelligence, Machine learning model design and development, Data Science platform and product design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srgbClr val="0D4B96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34" y="1436547"/>
            <a:ext cx="1472094" cy="131905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508391D6-DEA9-8744-99FF-05B8E9748AB2}"/>
              </a:ext>
            </a:extLst>
          </p:cNvPr>
          <p:cNvSpPr/>
          <p:nvPr/>
        </p:nvSpPr>
        <p:spPr>
          <a:xfrm>
            <a:off x="347759" y="2777817"/>
            <a:ext cx="2535141" cy="5486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Dr. Hemant Palivela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0642" y="14893"/>
            <a:ext cx="1138117" cy="113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2536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B6EFFA0-1FD4-47B5-A674-FF168A4477E3}"/>
              </a:ext>
            </a:extLst>
          </p:cNvPr>
          <p:cNvSpPr txBox="1"/>
          <p:nvPr/>
        </p:nvSpPr>
        <p:spPr>
          <a:xfrm>
            <a:off x="295181" y="175388"/>
            <a:ext cx="709991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Pretrained Unsupervised Networks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46FA68-C874-43C6-8ECB-6D16905D7E5B}"/>
              </a:ext>
            </a:extLst>
          </p:cNvPr>
          <p:cNvSpPr txBox="1"/>
          <p:nvPr/>
        </p:nvSpPr>
        <p:spPr>
          <a:xfrm>
            <a:off x="295181" y="1892131"/>
            <a:ext cx="6880159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PUN is a deep learning model that uses unsupervised learning to train each of the hidden layers in a neural network to achieve a more accurate fitting of the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 unsupervised learning algorithm is used to train each layer one at a time, independently, while using the previously trained layer as the input.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After the pre-training is done on each layer, a fine-tuning step is performed on the whole network using supervised learning.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7E32EB-B892-4B79-9A77-B731B2CC5822}"/>
              </a:ext>
            </a:extLst>
          </p:cNvPr>
          <p:cNvSpPr txBox="1"/>
          <p:nvPr/>
        </p:nvSpPr>
        <p:spPr>
          <a:xfrm>
            <a:off x="295181" y="4692898"/>
            <a:ext cx="634420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Types of PUNs include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Autoencoders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Deep Belief Networks (DBN)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Generative Adversarial Networks (GAN)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8AC9265-82D1-40D9-80E4-7C8C4A4E0A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505" b="4959"/>
          <a:stretch/>
        </p:blipFill>
        <p:spPr>
          <a:xfrm>
            <a:off x="7175340" y="495254"/>
            <a:ext cx="4472902" cy="559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228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98">
            <a:extLst>
              <a:ext uri="{FF2B5EF4-FFF2-40B4-BE49-F238E27FC236}">
                <a16:creationId xmlns:a16="http://schemas.microsoft.com/office/drawing/2014/main" id="{4BECB0A6-20B0-4315-956F-9CA4BD133E37}"/>
              </a:ext>
            </a:extLst>
          </p:cNvPr>
          <p:cNvSpPr/>
          <p:nvPr/>
        </p:nvSpPr>
        <p:spPr>
          <a:xfrm>
            <a:off x="579321" y="391185"/>
            <a:ext cx="4738403" cy="1612168"/>
          </a:xfrm>
          <a:prstGeom prst="roundRect">
            <a:avLst/>
          </a:prstGeom>
          <a:solidFill>
            <a:srgbClr val="2EB1EB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720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5" name="Rounded Rectangle 202">
            <a:extLst>
              <a:ext uri="{FF2B5EF4-FFF2-40B4-BE49-F238E27FC236}">
                <a16:creationId xmlns:a16="http://schemas.microsoft.com/office/drawing/2014/main" id="{EFF6C185-7281-411F-BB51-1408DC1C6477}"/>
              </a:ext>
            </a:extLst>
          </p:cNvPr>
          <p:cNvSpPr/>
          <p:nvPr/>
        </p:nvSpPr>
        <p:spPr>
          <a:xfrm>
            <a:off x="563990" y="2461136"/>
            <a:ext cx="4738402" cy="1754689"/>
          </a:xfrm>
          <a:prstGeom prst="roundRect">
            <a:avLst/>
          </a:prstGeom>
          <a:solidFill>
            <a:srgbClr val="EF752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>
                <a:tab pos="457200" algn="l"/>
              </a:tabLst>
              <a:defRPr/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Generative Adversarial Networks (GAN) was first introduced by Ian Goodfellow in 2014. GANs are able to mimic any distribution of data in any domain: images, music, speech, and prose. A GAN network is made up of a discriminator, D, and a generator, G, which operate in parallel.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6" name="Rounded Rectangle 206">
            <a:extLst>
              <a:ext uri="{FF2B5EF4-FFF2-40B4-BE49-F238E27FC236}">
                <a16:creationId xmlns:a16="http://schemas.microsoft.com/office/drawing/2014/main" id="{B36A6285-9697-4493-AF79-0C08A51D8A82}"/>
              </a:ext>
            </a:extLst>
          </p:cNvPr>
          <p:cNvSpPr/>
          <p:nvPr/>
        </p:nvSpPr>
        <p:spPr>
          <a:xfrm>
            <a:off x="563989" y="4560538"/>
            <a:ext cx="4738402" cy="1840261"/>
          </a:xfrm>
          <a:prstGeom prst="roundRect">
            <a:avLst/>
          </a:prstGeom>
          <a:solidFill>
            <a:srgbClr val="1A9288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7200" algn="l"/>
              </a:tabLst>
              <a:defRPr/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Belief Network (DBN) is structured by connecting multiple, smaller unsupervised neural networks, and forms an extensive layered connection.</a:t>
            </a:r>
            <a:r>
              <a:rPr lang="en-US" sz="1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The DBN is (typically deep and including many hidden layers) in which each pair of connected layers is an </a:t>
            </a:r>
            <a:r>
              <a:rPr lang="en-I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Restricted Boltzmann Machine (RBM)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96E7F1-0132-4450-BA25-3DFD3BC17EC1}"/>
              </a:ext>
            </a:extLst>
          </p:cNvPr>
          <p:cNvCxnSpPr/>
          <p:nvPr/>
        </p:nvCxnSpPr>
        <p:spPr>
          <a:xfrm>
            <a:off x="5302392" y="1273785"/>
            <a:ext cx="790729" cy="0"/>
          </a:xfrm>
          <a:prstGeom prst="line">
            <a:avLst/>
          </a:prstGeom>
          <a:noFill/>
          <a:ln w="28575" cap="flat" cmpd="sng" algn="ctr">
            <a:solidFill>
              <a:srgbClr val="44546A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F97684-D46F-4B5F-8EE0-E13C1D94A837}"/>
              </a:ext>
            </a:extLst>
          </p:cNvPr>
          <p:cNvCxnSpPr/>
          <p:nvPr/>
        </p:nvCxnSpPr>
        <p:spPr>
          <a:xfrm>
            <a:off x="5317723" y="3305220"/>
            <a:ext cx="790729" cy="0"/>
          </a:xfrm>
          <a:prstGeom prst="line">
            <a:avLst/>
          </a:prstGeom>
          <a:noFill/>
          <a:ln w="28575" cap="flat" cmpd="sng" algn="ctr">
            <a:solidFill>
              <a:srgbClr val="FF9801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74A9DF1-7BEC-47F8-BBD5-94C1C579AAEE}"/>
              </a:ext>
            </a:extLst>
          </p:cNvPr>
          <p:cNvCxnSpPr/>
          <p:nvPr/>
        </p:nvCxnSpPr>
        <p:spPr>
          <a:xfrm>
            <a:off x="5302392" y="5433547"/>
            <a:ext cx="790729" cy="0"/>
          </a:xfrm>
          <a:prstGeom prst="line">
            <a:avLst/>
          </a:prstGeom>
          <a:noFill/>
          <a:ln w="28575" cap="flat" cmpd="sng" algn="ctr">
            <a:solidFill>
              <a:srgbClr val="00B05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10" name="TextBox 12">
            <a:extLst>
              <a:ext uri="{FF2B5EF4-FFF2-40B4-BE49-F238E27FC236}">
                <a16:creationId xmlns:a16="http://schemas.microsoft.com/office/drawing/2014/main" id="{86A5CD19-2422-446A-902F-78C6DAA9E02C}"/>
              </a:ext>
            </a:extLst>
          </p:cNvPr>
          <p:cNvSpPr txBox="1"/>
          <p:nvPr/>
        </p:nvSpPr>
        <p:spPr>
          <a:xfrm>
            <a:off x="842022" y="658660"/>
            <a:ext cx="409343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Autoencoders use unsupervised learning to learn a representation for dimensionality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reduction where the input is the same as the output</a:t>
            </a:r>
            <a:endParaRPr lang="en-US" sz="14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40811C-7B3F-42D6-A7AE-38C527F56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4555" y="4459464"/>
            <a:ext cx="3032648" cy="2125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AA886E-FB8B-408C-95D5-CB4F5EDE7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824" y="134994"/>
            <a:ext cx="4160113" cy="2124550"/>
          </a:xfrm>
          <a:prstGeom prst="rect">
            <a:avLst/>
          </a:prstGeom>
        </p:spPr>
      </p:pic>
      <p:pic>
        <p:nvPicPr>
          <p:cNvPr id="13" name="Picture 2" descr="Overview of GAN Structure | Generative Adversarial Networks">
            <a:extLst>
              <a:ext uri="{FF2B5EF4-FFF2-40B4-BE49-F238E27FC236}">
                <a16:creationId xmlns:a16="http://schemas.microsoft.com/office/drawing/2014/main" id="{68A4D410-928D-4FC3-9FEE-9B7DF693C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713" y="2642171"/>
            <a:ext cx="3580333" cy="157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7918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6A3832-D18F-4673-AD62-76A1A7C1F699}"/>
              </a:ext>
            </a:extLst>
          </p:cNvPr>
          <p:cNvSpPr txBox="1"/>
          <p:nvPr/>
        </p:nvSpPr>
        <p:spPr>
          <a:xfrm>
            <a:off x="411025" y="146535"/>
            <a:ext cx="747234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rgbClr val="0066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Recurrent and Recursive Neural Networks</a:t>
            </a:r>
            <a:endParaRPr lang="en-IN" sz="4400" b="1" dirty="0">
              <a:solidFill>
                <a:srgbClr val="0066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05F9E7-DEBE-43A5-B156-2AC9B976B792}"/>
              </a:ext>
            </a:extLst>
          </p:cNvPr>
          <p:cNvSpPr txBox="1"/>
          <p:nvPr/>
        </p:nvSpPr>
        <p:spPr>
          <a:xfrm>
            <a:off x="411025" y="1762543"/>
            <a:ext cx="810309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class of deep learning structures has the ability to send data over time steps.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 structures in this class: </a:t>
            </a:r>
          </a:p>
          <a:p>
            <a:pPr marL="1257300" lvl="2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Recurrent Neural Network</a:t>
            </a:r>
          </a:p>
          <a:p>
            <a:pPr marL="1257300" lvl="2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Recursive Neural Network</a:t>
            </a:r>
          </a:p>
          <a:p>
            <a:pPr marL="1257300" lvl="2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Long Short-term Memory (LSTM)</a:t>
            </a:r>
          </a:p>
          <a:p>
            <a:pPr marL="1257300" lvl="2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Attention.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035D5A38-021F-482E-A2F9-C20852ACF4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1251"/>
          <a:stretch/>
        </p:blipFill>
        <p:spPr>
          <a:xfrm>
            <a:off x="819396" y="4811381"/>
            <a:ext cx="3945945" cy="1869274"/>
          </a:xfrm>
          <a:prstGeom prst="rect">
            <a:avLst/>
          </a:prstGeom>
        </p:spPr>
      </p:pic>
      <p:pic>
        <p:nvPicPr>
          <p:cNvPr id="4098" name="Picture 2" descr="Recursive (not Recurrent!) Neural Networks in TensorFlow - KDnuggets">
            <a:extLst>
              <a:ext uri="{FF2B5EF4-FFF2-40B4-BE49-F238E27FC236}">
                <a16:creationId xmlns:a16="http://schemas.microsoft.com/office/drawing/2014/main" id="{EB1AE924-C486-41BD-BAFB-9171E08937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42"/>
          <a:stretch/>
        </p:blipFill>
        <p:spPr bwMode="auto">
          <a:xfrm>
            <a:off x="6096000" y="2849940"/>
            <a:ext cx="5473700" cy="383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9000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1062D7E-920A-44EC-9D05-90DF7F999DDF}"/>
              </a:ext>
            </a:extLst>
          </p:cNvPr>
          <p:cNvGrpSpPr/>
          <p:nvPr/>
        </p:nvGrpSpPr>
        <p:grpSpPr>
          <a:xfrm>
            <a:off x="443883" y="1137167"/>
            <a:ext cx="11159231" cy="4464581"/>
            <a:chOff x="1352" y="2058"/>
            <a:chExt cx="16330" cy="611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8FB14ED-3790-477F-805C-C20825C9D110}"/>
                </a:ext>
              </a:extLst>
            </p:cNvPr>
            <p:cNvGrpSpPr/>
            <p:nvPr/>
          </p:nvGrpSpPr>
          <p:grpSpPr>
            <a:xfrm>
              <a:off x="6524" y="2058"/>
              <a:ext cx="5876" cy="5879"/>
              <a:chOff x="4579429" y="2203070"/>
              <a:chExt cx="2492378" cy="2420664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6A113044-0750-4C5D-A697-8F65228B9E1F}"/>
                  </a:ext>
                </a:extLst>
              </p:cNvPr>
              <p:cNvGrpSpPr/>
              <p:nvPr/>
            </p:nvGrpSpPr>
            <p:grpSpPr>
              <a:xfrm>
                <a:off x="4579429" y="2203070"/>
                <a:ext cx="2492378" cy="2420664"/>
                <a:chOff x="2907121" y="1385554"/>
                <a:chExt cx="3317356" cy="3221904"/>
              </a:xfrm>
            </p:grpSpPr>
            <p:sp>
              <p:nvSpPr>
                <p:cNvPr id="50" name="Freeform 140">
                  <a:extLst>
                    <a:ext uri="{FF2B5EF4-FFF2-40B4-BE49-F238E27FC236}">
                      <a16:creationId xmlns:a16="http://schemas.microsoft.com/office/drawing/2014/main" id="{3D356897-81AD-43CC-A1E5-10233A035A51}"/>
                    </a:ext>
                  </a:extLst>
                </p:cNvPr>
                <p:cNvSpPr/>
                <p:nvPr/>
              </p:nvSpPr>
              <p:spPr bwMode="auto">
                <a:xfrm>
                  <a:off x="2907121" y="1385554"/>
                  <a:ext cx="3317356" cy="3221904"/>
                </a:xfrm>
                <a:custGeom>
                  <a:avLst/>
                  <a:gdLst>
                    <a:gd name="T0" fmla="*/ 2900 w 2901"/>
                    <a:gd name="T1" fmla="*/ 1524 h 2900"/>
                    <a:gd name="T2" fmla="*/ 2872 w 2901"/>
                    <a:gd name="T3" fmla="*/ 1743 h 2900"/>
                    <a:gd name="T4" fmla="*/ 2813 w 2901"/>
                    <a:gd name="T5" fmla="*/ 1949 h 2900"/>
                    <a:gd name="T6" fmla="*/ 2726 w 2901"/>
                    <a:gd name="T7" fmla="*/ 2141 h 2900"/>
                    <a:gd name="T8" fmla="*/ 2614 w 2901"/>
                    <a:gd name="T9" fmla="*/ 2318 h 2900"/>
                    <a:gd name="T10" fmla="*/ 2477 w 2901"/>
                    <a:gd name="T11" fmla="*/ 2475 h 2900"/>
                    <a:gd name="T12" fmla="*/ 2319 w 2901"/>
                    <a:gd name="T13" fmla="*/ 2612 h 2900"/>
                    <a:gd name="T14" fmla="*/ 2143 w 2901"/>
                    <a:gd name="T15" fmla="*/ 2725 h 2900"/>
                    <a:gd name="T16" fmla="*/ 1949 w 2901"/>
                    <a:gd name="T17" fmla="*/ 2813 h 2900"/>
                    <a:gd name="T18" fmla="*/ 1743 w 2901"/>
                    <a:gd name="T19" fmla="*/ 2870 h 2900"/>
                    <a:gd name="T20" fmla="*/ 1526 w 2901"/>
                    <a:gd name="T21" fmla="*/ 2898 h 2900"/>
                    <a:gd name="T22" fmla="*/ 1375 w 2901"/>
                    <a:gd name="T23" fmla="*/ 2898 h 2900"/>
                    <a:gd name="T24" fmla="*/ 1159 w 2901"/>
                    <a:gd name="T25" fmla="*/ 2870 h 2900"/>
                    <a:gd name="T26" fmla="*/ 953 w 2901"/>
                    <a:gd name="T27" fmla="*/ 2813 h 2900"/>
                    <a:gd name="T28" fmla="*/ 759 w 2901"/>
                    <a:gd name="T29" fmla="*/ 2725 h 2900"/>
                    <a:gd name="T30" fmla="*/ 582 w 2901"/>
                    <a:gd name="T31" fmla="*/ 2612 h 2900"/>
                    <a:gd name="T32" fmla="*/ 424 w 2901"/>
                    <a:gd name="T33" fmla="*/ 2475 h 2900"/>
                    <a:gd name="T34" fmla="*/ 288 w 2901"/>
                    <a:gd name="T35" fmla="*/ 2318 h 2900"/>
                    <a:gd name="T36" fmla="*/ 175 w 2901"/>
                    <a:gd name="T37" fmla="*/ 2141 h 2900"/>
                    <a:gd name="T38" fmla="*/ 88 w 2901"/>
                    <a:gd name="T39" fmla="*/ 1949 h 2900"/>
                    <a:gd name="T40" fmla="*/ 30 w 2901"/>
                    <a:gd name="T41" fmla="*/ 1743 h 2900"/>
                    <a:gd name="T42" fmla="*/ 2 w 2901"/>
                    <a:gd name="T43" fmla="*/ 1524 h 2900"/>
                    <a:gd name="T44" fmla="*/ 2 w 2901"/>
                    <a:gd name="T45" fmla="*/ 1375 h 2900"/>
                    <a:gd name="T46" fmla="*/ 30 w 2901"/>
                    <a:gd name="T47" fmla="*/ 1157 h 2900"/>
                    <a:gd name="T48" fmla="*/ 88 w 2901"/>
                    <a:gd name="T49" fmla="*/ 951 h 2900"/>
                    <a:gd name="T50" fmla="*/ 175 w 2901"/>
                    <a:gd name="T51" fmla="*/ 759 h 2900"/>
                    <a:gd name="T52" fmla="*/ 288 w 2901"/>
                    <a:gd name="T53" fmla="*/ 582 h 2900"/>
                    <a:gd name="T54" fmla="*/ 424 w 2901"/>
                    <a:gd name="T55" fmla="*/ 424 h 2900"/>
                    <a:gd name="T56" fmla="*/ 582 w 2901"/>
                    <a:gd name="T57" fmla="*/ 287 h 2900"/>
                    <a:gd name="T58" fmla="*/ 759 w 2901"/>
                    <a:gd name="T59" fmla="*/ 175 h 2900"/>
                    <a:gd name="T60" fmla="*/ 953 w 2901"/>
                    <a:gd name="T61" fmla="*/ 87 h 2900"/>
                    <a:gd name="T62" fmla="*/ 1159 w 2901"/>
                    <a:gd name="T63" fmla="*/ 29 h 2900"/>
                    <a:gd name="T64" fmla="*/ 1375 w 2901"/>
                    <a:gd name="T65" fmla="*/ 2 h 2900"/>
                    <a:gd name="T66" fmla="*/ 1526 w 2901"/>
                    <a:gd name="T67" fmla="*/ 2 h 2900"/>
                    <a:gd name="T68" fmla="*/ 1743 w 2901"/>
                    <a:gd name="T69" fmla="*/ 29 h 2900"/>
                    <a:gd name="T70" fmla="*/ 1949 w 2901"/>
                    <a:gd name="T71" fmla="*/ 87 h 2900"/>
                    <a:gd name="T72" fmla="*/ 2143 w 2901"/>
                    <a:gd name="T73" fmla="*/ 175 h 2900"/>
                    <a:gd name="T74" fmla="*/ 2319 w 2901"/>
                    <a:gd name="T75" fmla="*/ 287 h 2900"/>
                    <a:gd name="T76" fmla="*/ 2477 w 2901"/>
                    <a:gd name="T77" fmla="*/ 424 h 2900"/>
                    <a:gd name="T78" fmla="*/ 2614 w 2901"/>
                    <a:gd name="T79" fmla="*/ 582 h 2900"/>
                    <a:gd name="T80" fmla="*/ 2726 w 2901"/>
                    <a:gd name="T81" fmla="*/ 759 h 2900"/>
                    <a:gd name="T82" fmla="*/ 2813 w 2901"/>
                    <a:gd name="T83" fmla="*/ 951 h 2900"/>
                    <a:gd name="T84" fmla="*/ 2872 w 2901"/>
                    <a:gd name="T85" fmla="*/ 1157 h 2900"/>
                    <a:gd name="T86" fmla="*/ 2900 w 2901"/>
                    <a:gd name="T87" fmla="*/ 1375 h 29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901" h="2900">
                      <a:moveTo>
                        <a:pt x="2901" y="1450"/>
                      </a:moveTo>
                      <a:lnTo>
                        <a:pt x="2901" y="1450"/>
                      </a:lnTo>
                      <a:lnTo>
                        <a:pt x="2900" y="1524"/>
                      </a:lnTo>
                      <a:lnTo>
                        <a:pt x="2895" y="1599"/>
                      </a:lnTo>
                      <a:lnTo>
                        <a:pt x="2884" y="1672"/>
                      </a:lnTo>
                      <a:lnTo>
                        <a:pt x="2872" y="1743"/>
                      </a:lnTo>
                      <a:lnTo>
                        <a:pt x="2856" y="1812"/>
                      </a:lnTo>
                      <a:lnTo>
                        <a:pt x="2836" y="1881"/>
                      </a:lnTo>
                      <a:lnTo>
                        <a:pt x="2813" y="1949"/>
                      </a:lnTo>
                      <a:lnTo>
                        <a:pt x="2787" y="2015"/>
                      </a:lnTo>
                      <a:lnTo>
                        <a:pt x="2758" y="2079"/>
                      </a:lnTo>
                      <a:lnTo>
                        <a:pt x="2726" y="2141"/>
                      </a:lnTo>
                      <a:lnTo>
                        <a:pt x="2692" y="2202"/>
                      </a:lnTo>
                      <a:lnTo>
                        <a:pt x="2654" y="2261"/>
                      </a:lnTo>
                      <a:lnTo>
                        <a:pt x="2614" y="2318"/>
                      </a:lnTo>
                      <a:lnTo>
                        <a:pt x="2571" y="2373"/>
                      </a:lnTo>
                      <a:lnTo>
                        <a:pt x="2524" y="2425"/>
                      </a:lnTo>
                      <a:lnTo>
                        <a:pt x="2477" y="2475"/>
                      </a:lnTo>
                      <a:lnTo>
                        <a:pt x="2427" y="2524"/>
                      </a:lnTo>
                      <a:lnTo>
                        <a:pt x="2373" y="2569"/>
                      </a:lnTo>
                      <a:lnTo>
                        <a:pt x="2319" y="2612"/>
                      </a:lnTo>
                      <a:lnTo>
                        <a:pt x="2262" y="2652"/>
                      </a:lnTo>
                      <a:lnTo>
                        <a:pt x="2203" y="2690"/>
                      </a:lnTo>
                      <a:lnTo>
                        <a:pt x="2143" y="2725"/>
                      </a:lnTo>
                      <a:lnTo>
                        <a:pt x="2080" y="2758"/>
                      </a:lnTo>
                      <a:lnTo>
                        <a:pt x="2015" y="2787"/>
                      </a:lnTo>
                      <a:lnTo>
                        <a:pt x="1949" y="2813"/>
                      </a:lnTo>
                      <a:lnTo>
                        <a:pt x="1883" y="2836"/>
                      </a:lnTo>
                      <a:lnTo>
                        <a:pt x="1814" y="2855"/>
                      </a:lnTo>
                      <a:lnTo>
                        <a:pt x="1743" y="2870"/>
                      </a:lnTo>
                      <a:lnTo>
                        <a:pt x="1672" y="2884"/>
                      </a:lnTo>
                      <a:lnTo>
                        <a:pt x="1599" y="2893"/>
                      </a:lnTo>
                      <a:lnTo>
                        <a:pt x="1526" y="2898"/>
                      </a:lnTo>
                      <a:lnTo>
                        <a:pt x="1452" y="2900"/>
                      </a:lnTo>
                      <a:lnTo>
                        <a:pt x="1452" y="2900"/>
                      </a:lnTo>
                      <a:lnTo>
                        <a:pt x="1375" y="2898"/>
                      </a:lnTo>
                      <a:lnTo>
                        <a:pt x="1303" y="2893"/>
                      </a:lnTo>
                      <a:lnTo>
                        <a:pt x="1230" y="2884"/>
                      </a:lnTo>
                      <a:lnTo>
                        <a:pt x="1159" y="2870"/>
                      </a:lnTo>
                      <a:lnTo>
                        <a:pt x="1088" y="2855"/>
                      </a:lnTo>
                      <a:lnTo>
                        <a:pt x="1020" y="2836"/>
                      </a:lnTo>
                      <a:lnTo>
                        <a:pt x="953" y="2813"/>
                      </a:lnTo>
                      <a:lnTo>
                        <a:pt x="887" y="2787"/>
                      </a:lnTo>
                      <a:lnTo>
                        <a:pt x="821" y="2758"/>
                      </a:lnTo>
                      <a:lnTo>
                        <a:pt x="759" y="2725"/>
                      </a:lnTo>
                      <a:lnTo>
                        <a:pt x="698" y="2690"/>
                      </a:lnTo>
                      <a:lnTo>
                        <a:pt x="639" y="2652"/>
                      </a:lnTo>
                      <a:lnTo>
                        <a:pt x="582" y="2612"/>
                      </a:lnTo>
                      <a:lnTo>
                        <a:pt x="528" y="2569"/>
                      </a:lnTo>
                      <a:lnTo>
                        <a:pt x="475" y="2524"/>
                      </a:lnTo>
                      <a:lnTo>
                        <a:pt x="424" y="2475"/>
                      </a:lnTo>
                      <a:lnTo>
                        <a:pt x="378" y="2425"/>
                      </a:lnTo>
                      <a:lnTo>
                        <a:pt x="331" y="2373"/>
                      </a:lnTo>
                      <a:lnTo>
                        <a:pt x="288" y="2318"/>
                      </a:lnTo>
                      <a:lnTo>
                        <a:pt x="248" y="2261"/>
                      </a:lnTo>
                      <a:lnTo>
                        <a:pt x="210" y="2202"/>
                      </a:lnTo>
                      <a:lnTo>
                        <a:pt x="175" y="2141"/>
                      </a:lnTo>
                      <a:lnTo>
                        <a:pt x="144" y="2079"/>
                      </a:lnTo>
                      <a:lnTo>
                        <a:pt x="114" y="2015"/>
                      </a:lnTo>
                      <a:lnTo>
                        <a:pt x="88" y="1949"/>
                      </a:lnTo>
                      <a:lnTo>
                        <a:pt x="66" y="1881"/>
                      </a:lnTo>
                      <a:lnTo>
                        <a:pt x="45" y="1812"/>
                      </a:lnTo>
                      <a:lnTo>
                        <a:pt x="30" y="1743"/>
                      </a:lnTo>
                      <a:lnTo>
                        <a:pt x="17" y="1672"/>
                      </a:lnTo>
                      <a:lnTo>
                        <a:pt x="7" y="1599"/>
                      </a:lnTo>
                      <a:lnTo>
                        <a:pt x="2" y="1524"/>
                      </a:lnTo>
                      <a:lnTo>
                        <a:pt x="0" y="1450"/>
                      </a:lnTo>
                      <a:lnTo>
                        <a:pt x="0" y="1450"/>
                      </a:lnTo>
                      <a:lnTo>
                        <a:pt x="2" y="1375"/>
                      </a:lnTo>
                      <a:lnTo>
                        <a:pt x="7" y="1301"/>
                      </a:lnTo>
                      <a:lnTo>
                        <a:pt x="17" y="1228"/>
                      </a:lnTo>
                      <a:lnTo>
                        <a:pt x="30" y="1157"/>
                      </a:lnTo>
                      <a:lnTo>
                        <a:pt x="45" y="1088"/>
                      </a:lnTo>
                      <a:lnTo>
                        <a:pt x="66" y="1019"/>
                      </a:lnTo>
                      <a:lnTo>
                        <a:pt x="88" y="951"/>
                      </a:lnTo>
                      <a:lnTo>
                        <a:pt x="114" y="885"/>
                      </a:lnTo>
                      <a:lnTo>
                        <a:pt x="144" y="821"/>
                      </a:lnTo>
                      <a:lnTo>
                        <a:pt x="175" y="759"/>
                      </a:lnTo>
                      <a:lnTo>
                        <a:pt x="210" y="698"/>
                      </a:lnTo>
                      <a:lnTo>
                        <a:pt x="248" y="639"/>
                      </a:lnTo>
                      <a:lnTo>
                        <a:pt x="288" y="582"/>
                      </a:lnTo>
                      <a:lnTo>
                        <a:pt x="331" y="527"/>
                      </a:lnTo>
                      <a:lnTo>
                        <a:pt x="378" y="475"/>
                      </a:lnTo>
                      <a:lnTo>
                        <a:pt x="424" y="424"/>
                      </a:lnTo>
                      <a:lnTo>
                        <a:pt x="475" y="376"/>
                      </a:lnTo>
                      <a:lnTo>
                        <a:pt x="528" y="331"/>
                      </a:lnTo>
                      <a:lnTo>
                        <a:pt x="582" y="287"/>
                      </a:lnTo>
                      <a:lnTo>
                        <a:pt x="639" y="248"/>
                      </a:lnTo>
                      <a:lnTo>
                        <a:pt x="698" y="210"/>
                      </a:lnTo>
                      <a:lnTo>
                        <a:pt x="759" y="175"/>
                      </a:lnTo>
                      <a:lnTo>
                        <a:pt x="821" y="142"/>
                      </a:lnTo>
                      <a:lnTo>
                        <a:pt x="887" y="113"/>
                      </a:lnTo>
                      <a:lnTo>
                        <a:pt x="953" y="87"/>
                      </a:lnTo>
                      <a:lnTo>
                        <a:pt x="1020" y="64"/>
                      </a:lnTo>
                      <a:lnTo>
                        <a:pt x="1088" y="45"/>
                      </a:lnTo>
                      <a:lnTo>
                        <a:pt x="1159" y="29"/>
                      </a:lnTo>
                      <a:lnTo>
                        <a:pt x="1230" y="16"/>
                      </a:lnTo>
                      <a:lnTo>
                        <a:pt x="1303" y="7"/>
                      </a:lnTo>
                      <a:lnTo>
                        <a:pt x="1375" y="2"/>
                      </a:lnTo>
                      <a:lnTo>
                        <a:pt x="1452" y="0"/>
                      </a:lnTo>
                      <a:lnTo>
                        <a:pt x="1452" y="0"/>
                      </a:lnTo>
                      <a:lnTo>
                        <a:pt x="1526" y="2"/>
                      </a:lnTo>
                      <a:lnTo>
                        <a:pt x="1599" y="7"/>
                      </a:lnTo>
                      <a:lnTo>
                        <a:pt x="1672" y="16"/>
                      </a:lnTo>
                      <a:lnTo>
                        <a:pt x="1743" y="29"/>
                      </a:lnTo>
                      <a:lnTo>
                        <a:pt x="1814" y="45"/>
                      </a:lnTo>
                      <a:lnTo>
                        <a:pt x="1883" y="64"/>
                      </a:lnTo>
                      <a:lnTo>
                        <a:pt x="1949" y="87"/>
                      </a:lnTo>
                      <a:lnTo>
                        <a:pt x="2015" y="113"/>
                      </a:lnTo>
                      <a:lnTo>
                        <a:pt x="2080" y="142"/>
                      </a:lnTo>
                      <a:lnTo>
                        <a:pt x="2143" y="175"/>
                      </a:lnTo>
                      <a:lnTo>
                        <a:pt x="2203" y="210"/>
                      </a:lnTo>
                      <a:lnTo>
                        <a:pt x="2262" y="248"/>
                      </a:lnTo>
                      <a:lnTo>
                        <a:pt x="2319" y="287"/>
                      </a:lnTo>
                      <a:lnTo>
                        <a:pt x="2373" y="331"/>
                      </a:lnTo>
                      <a:lnTo>
                        <a:pt x="2427" y="376"/>
                      </a:lnTo>
                      <a:lnTo>
                        <a:pt x="2477" y="424"/>
                      </a:lnTo>
                      <a:lnTo>
                        <a:pt x="2524" y="475"/>
                      </a:lnTo>
                      <a:lnTo>
                        <a:pt x="2571" y="527"/>
                      </a:lnTo>
                      <a:lnTo>
                        <a:pt x="2614" y="582"/>
                      </a:lnTo>
                      <a:lnTo>
                        <a:pt x="2654" y="639"/>
                      </a:lnTo>
                      <a:lnTo>
                        <a:pt x="2692" y="698"/>
                      </a:lnTo>
                      <a:lnTo>
                        <a:pt x="2726" y="759"/>
                      </a:lnTo>
                      <a:lnTo>
                        <a:pt x="2758" y="821"/>
                      </a:lnTo>
                      <a:lnTo>
                        <a:pt x="2787" y="885"/>
                      </a:lnTo>
                      <a:lnTo>
                        <a:pt x="2813" y="951"/>
                      </a:lnTo>
                      <a:lnTo>
                        <a:pt x="2836" y="1019"/>
                      </a:lnTo>
                      <a:lnTo>
                        <a:pt x="2856" y="1088"/>
                      </a:lnTo>
                      <a:lnTo>
                        <a:pt x="2872" y="1157"/>
                      </a:lnTo>
                      <a:lnTo>
                        <a:pt x="2884" y="1228"/>
                      </a:lnTo>
                      <a:lnTo>
                        <a:pt x="2895" y="1301"/>
                      </a:lnTo>
                      <a:lnTo>
                        <a:pt x="2900" y="1375"/>
                      </a:lnTo>
                      <a:lnTo>
                        <a:pt x="2901" y="1450"/>
                      </a:lnTo>
                      <a:lnTo>
                        <a:pt x="2901" y="1450"/>
                      </a:lnTo>
                      <a:close/>
                    </a:path>
                  </a:pathLst>
                </a:custGeom>
                <a:solidFill>
                  <a:srgbClr val="767776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sz="1100" kern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1" name="Freeform 25">
                  <a:extLst>
                    <a:ext uri="{FF2B5EF4-FFF2-40B4-BE49-F238E27FC236}">
                      <a16:creationId xmlns:a16="http://schemas.microsoft.com/office/drawing/2014/main" id="{6F14BF7B-1A20-4E27-9192-DE35C3DB14F8}"/>
                    </a:ext>
                  </a:extLst>
                </p:cNvPr>
                <p:cNvSpPr/>
                <p:nvPr/>
              </p:nvSpPr>
              <p:spPr bwMode="auto">
                <a:xfrm>
                  <a:off x="3118943" y="1504659"/>
                  <a:ext cx="1979649" cy="1229280"/>
                </a:xfrm>
                <a:custGeom>
                  <a:avLst/>
                  <a:gdLst>
                    <a:gd name="T0" fmla="*/ 1252 w 1763"/>
                    <a:gd name="T1" fmla="*/ 3 h 1142"/>
                    <a:gd name="T2" fmla="*/ 1124 w 1763"/>
                    <a:gd name="T3" fmla="*/ 16 h 1142"/>
                    <a:gd name="T4" fmla="*/ 997 w 1763"/>
                    <a:gd name="T5" fmla="*/ 40 h 1142"/>
                    <a:gd name="T6" fmla="*/ 890 w 1763"/>
                    <a:gd name="T7" fmla="*/ 71 h 1142"/>
                    <a:gd name="T8" fmla="*/ 705 w 1763"/>
                    <a:gd name="T9" fmla="*/ 145 h 1142"/>
                    <a:gd name="T10" fmla="*/ 532 w 1763"/>
                    <a:gd name="T11" fmla="*/ 244 h 1142"/>
                    <a:gd name="T12" fmla="*/ 377 w 1763"/>
                    <a:gd name="T13" fmla="*/ 365 h 1142"/>
                    <a:gd name="T14" fmla="*/ 241 w 1763"/>
                    <a:gd name="T15" fmla="*/ 506 h 1142"/>
                    <a:gd name="T16" fmla="*/ 126 w 1763"/>
                    <a:gd name="T17" fmla="*/ 663 h 1142"/>
                    <a:gd name="T18" fmla="*/ 85 w 1763"/>
                    <a:gd name="T19" fmla="*/ 741 h 1142"/>
                    <a:gd name="T20" fmla="*/ 38 w 1763"/>
                    <a:gd name="T21" fmla="*/ 861 h 1142"/>
                    <a:gd name="T22" fmla="*/ 0 w 1763"/>
                    <a:gd name="T23" fmla="*/ 989 h 1142"/>
                    <a:gd name="T24" fmla="*/ 57 w 1763"/>
                    <a:gd name="T25" fmla="*/ 937 h 1142"/>
                    <a:gd name="T26" fmla="*/ 119 w 1763"/>
                    <a:gd name="T27" fmla="*/ 896 h 1142"/>
                    <a:gd name="T28" fmla="*/ 189 w 1763"/>
                    <a:gd name="T29" fmla="*/ 864 h 1142"/>
                    <a:gd name="T30" fmla="*/ 263 w 1763"/>
                    <a:gd name="T31" fmla="*/ 844 h 1142"/>
                    <a:gd name="T32" fmla="*/ 344 w 1763"/>
                    <a:gd name="T33" fmla="*/ 835 h 1142"/>
                    <a:gd name="T34" fmla="*/ 414 w 1763"/>
                    <a:gd name="T35" fmla="*/ 837 h 1142"/>
                    <a:gd name="T36" fmla="*/ 526 w 1763"/>
                    <a:gd name="T37" fmla="*/ 857 h 1142"/>
                    <a:gd name="T38" fmla="*/ 629 w 1763"/>
                    <a:gd name="T39" fmla="*/ 901 h 1142"/>
                    <a:gd name="T40" fmla="*/ 715 w 1763"/>
                    <a:gd name="T41" fmla="*/ 965 h 1142"/>
                    <a:gd name="T42" fmla="*/ 788 w 1763"/>
                    <a:gd name="T43" fmla="*/ 1046 h 1142"/>
                    <a:gd name="T44" fmla="*/ 842 w 1763"/>
                    <a:gd name="T45" fmla="*/ 1142 h 1142"/>
                    <a:gd name="T46" fmla="*/ 861 w 1763"/>
                    <a:gd name="T47" fmla="*/ 1110 h 1142"/>
                    <a:gd name="T48" fmla="*/ 883 w 1763"/>
                    <a:gd name="T49" fmla="*/ 1076 h 1142"/>
                    <a:gd name="T50" fmla="*/ 937 w 1763"/>
                    <a:gd name="T51" fmla="*/ 1013 h 1142"/>
                    <a:gd name="T52" fmla="*/ 1039 w 1763"/>
                    <a:gd name="T53" fmla="*/ 937 h 1142"/>
                    <a:gd name="T54" fmla="*/ 1115 w 1763"/>
                    <a:gd name="T55" fmla="*/ 899 h 1142"/>
                    <a:gd name="T56" fmla="*/ 1188 w 1763"/>
                    <a:gd name="T57" fmla="*/ 871 h 1142"/>
                    <a:gd name="T58" fmla="*/ 1266 w 1763"/>
                    <a:gd name="T59" fmla="*/ 856 h 1142"/>
                    <a:gd name="T60" fmla="*/ 1320 w 1763"/>
                    <a:gd name="T61" fmla="*/ 850 h 1142"/>
                    <a:gd name="T62" fmla="*/ 1366 w 1763"/>
                    <a:gd name="T63" fmla="*/ 849 h 1142"/>
                    <a:gd name="T64" fmla="*/ 1431 w 1763"/>
                    <a:gd name="T65" fmla="*/ 837 h 1142"/>
                    <a:gd name="T66" fmla="*/ 1531 w 1763"/>
                    <a:gd name="T67" fmla="*/ 800 h 1142"/>
                    <a:gd name="T68" fmla="*/ 1633 w 1763"/>
                    <a:gd name="T69" fmla="*/ 726 h 1142"/>
                    <a:gd name="T70" fmla="*/ 1709 w 1763"/>
                    <a:gd name="T71" fmla="*/ 629 h 1142"/>
                    <a:gd name="T72" fmla="*/ 1737 w 1763"/>
                    <a:gd name="T73" fmla="*/ 573 h 1142"/>
                    <a:gd name="T74" fmla="*/ 1754 w 1763"/>
                    <a:gd name="T75" fmla="*/ 513 h 1142"/>
                    <a:gd name="T76" fmla="*/ 1763 w 1763"/>
                    <a:gd name="T77" fmla="*/ 449 h 1142"/>
                    <a:gd name="T78" fmla="*/ 1763 w 1763"/>
                    <a:gd name="T79" fmla="*/ 405 h 1142"/>
                    <a:gd name="T80" fmla="*/ 1754 w 1763"/>
                    <a:gd name="T81" fmla="*/ 341 h 1142"/>
                    <a:gd name="T82" fmla="*/ 1737 w 1763"/>
                    <a:gd name="T83" fmla="*/ 282 h 1142"/>
                    <a:gd name="T84" fmla="*/ 1690 w 1763"/>
                    <a:gd name="T85" fmla="*/ 190 h 1142"/>
                    <a:gd name="T86" fmla="*/ 1607 w 1763"/>
                    <a:gd name="T87" fmla="*/ 100 h 1142"/>
                    <a:gd name="T88" fmla="*/ 1500 w 1763"/>
                    <a:gd name="T89" fmla="*/ 36 h 1142"/>
                    <a:gd name="T90" fmla="*/ 1398 w 1763"/>
                    <a:gd name="T91" fmla="*/ 7 h 1142"/>
                    <a:gd name="T92" fmla="*/ 1332 w 1763"/>
                    <a:gd name="T93" fmla="*/ 0 h 1142"/>
                    <a:gd name="T94" fmla="*/ 1323 w 1763"/>
                    <a:gd name="T95" fmla="*/ 0 h 1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763" h="1142">
                      <a:moveTo>
                        <a:pt x="1297" y="2"/>
                      </a:moveTo>
                      <a:lnTo>
                        <a:pt x="1297" y="2"/>
                      </a:lnTo>
                      <a:lnTo>
                        <a:pt x="1252" y="3"/>
                      </a:lnTo>
                      <a:lnTo>
                        <a:pt x="1209" y="5"/>
                      </a:lnTo>
                      <a:lnTo>
                        <a:pt x="1166" y="10"/>
                      </a:lnTo>
                      <a:lnTo>
                        <a:pt x="1124" y="16"/>
                      </a:lnTo>
                      <a:lnTo>
                        <a:pt x="1081" y="22"/>
                      </a:lnTo>
                      <a:lnTo>
                        <a:pt x="1039" y="31"/>
                      </a:lnTo>
                      <a:lnTo>
                        <a:pt x="997" y="40"/>
                      </a:lnTo>
                      <a:lnTo>
                        <a:pt x="956" y="50"/>
                      </a:lnTo>
                      <a:lnTo>
                        <a:pt x="956" y="50"/>
                      </a:lnTo>
                      <a:lnTo>
                        <a:pt x="890" y="71"/>
                      </a:lnTo>
                      <a:lnTo>
                        <a:pt x="828" y="92"/>
                      </a:lnTo>
                      <a:lnTo>
                        <a:pt x="765" y="118"/>
                      </a:lnTo>
                      <a:lnTo>
                        <a:pt x="705" y="145"/>
                      </a:lnTo>
                      <a:lnTo>
                        <a:pt x="644" y="177"/>
                      </a:lnTo>
                      <a:lnTo>
                        <a:pt x="587" y="210"/>
                      </a:lnTo>
                      <a:lnTo>
                        <a:pt x="532" y="244"/>
                      </a:lnTo>
                      <a:lnTo>
                        <a:pt x="478" y="282"/>
                      </a:lnTo>
                      <a:lnTo>
                        <a:pt x="426" y="322"/>
                      </a:lnTo>
                      <a:lnTo>
                        <a:pt x="377" y="365"/>
                      </a:lnTo>
                      <a:lnTo>
                        <a:pt x="329" y="410"/>
                      </a:lnTo>
                      <a:lnTo>
                        <a:pt x="284" y="457"/>
                      </a:lnTo>
                      <a:lnTo>
                        <a:pt x="241" y="506"/>
                      </a:lnTo>
                      <a:lnTo>
                        <a:pt x="201" y="556"/>
                      </a:lnTo>
                      <a:lnTo>
                        <a:pt x="163" y="610"/>
                      </a:lnTo>
                      <a:lnTo>
                        <a:pt x="126" y="663"/>
                      </a:lnTo>
                      <a:lnTo>
                        <a:pt x="126" y="663"/>
                      </a:lnTo>
                      <a:lnTo>
                        <a:pt x="104" y="702"/>
                      </a:lnTo>
                      <a:lnTo>
                        <a:pt x="85" y="741"/>
                      </a:lnTo>
                      <a:lnTo>
                        <a:pt x="67" y="781"/>
                      </a:lnTo>
                      <a:lnTo>
                        <a:pt x="52" y="821"/>
                      </a:lnTo>
                      <a:lnTo>
                        <a:pt x="38" y="861"/>
                      </a:lnTo>
                      <a:lnTo>
                        <a:pt x="26" y="902"/>
                      </a:lnTo>
                      <a:lnTo>
                        <a:pt x="0" y="989"/>
                      </a:lnTo>
                      <a:lnTo>
                        <a:pt x="0" y="989"/>
                      </a:lnTo>
                      <a:lnTo>
                        <a:pt x="19" y="970"/>
                      </a:lnTo>
                      <a:lnTo>
                        <a:pt x="38" y="953"/>
                      </a:lnTo>
                      <a:lnTo>
                        <a:pt x="57" y="937"/>
                      </a:lnTo>
                      <a:lnTo>
                        <a:pt x="78" y="922"/>
                      </a:lnTo>
                      <a:lnTo>
                        <a:pt x="98" y="908"/>
                      </a:lnTo>
                      <a:lnTo>
                        <a:pt x="119" y="896"/>
                      </a:lnTo>
                      <a:lnTo>
                        <a:pt x="142" y="883"/>
                      </a:lnTo>
                      <a:lnTo>
                        <a:pt x="164" y="873"/>
                      </a:lnTo>
                      <a:lnTo>
                        <a:pt x="189" y="864"/>
                      </a:lnTo>
                      <a:lnTo>
                        <a:pt x="213" y="856"/>
                      </a:lnTo>
                      <a:lnTo>
                        <a:pt x="237" y="850"/>
                      </a:lnTo>
                      <a:lnTo>
                        <a:pt x="263" y="844"/>
                      </a:lnTo>
                      <a:lnTo>
                        <a:pt x="289" y="840"/>
                      </a:lnTo>
                      <a:lnTo>
                        <a:pt x="317" y="837"/>
                      </a:lnTo>
                      <a:lnTo>
                        <a:pt x="344" y="835"/>
                      </a:lnTo>
                      <a:lnTo>
                        <a:pt x="372" y="835"/>
                      </a:lnTo>
                      <a:lnTo>
                        <a:pt x="372" y="835"/>
                      </a:lnTo>
                      <a:lnTo>
                        <a:pt x="414" y="837"/>
                      </a:lnTo>
                      <a:lnTo>
                        <a:pt x="452" y="840"/>
                      </a:lnTo>
                      <a:lnTo>
                        <a:pt x="490" y="847"/>
                      </a:lnTo>
                      <a:lnTo>
                        <a:pt x="526" y="857"/>
                      </a:lnTo>
                      <a:lnTo>
                        <a:pt x="563" y="870"/>
                      </a:lnTo>
                      <a:lnTo>
                        <a:pt x="596" y="883"/>
                      </a:lnTo>
                      <a:lnTo>
                        <a:pt x="629" y="901"/>
                      </a:lnTo>
                      <a:lnTo>
                        <a:pt x="658" y="920"/>
                      </a:lnTo>
                      <a:lnTo>
                        <a:pt x="687" y="941"/>
                      </a:lnTo>
                      <a:lnTo>
                        <a:pt x="715" y="965"/>
                      </a:lnTo>
                      <a:lnTo>
                        <a:pt x="741" y="989"/>
                      </a:lnTo>
                      <a:lnTo>
                        <a:pt x="765" y="1017"/>
                      </a:lnTo>
                      <a:lnTo>
                        <a:pt x="788" y="1046"/>
                      </a:lnTo>
                      <a:lnTo>
                        <a:pt x="807" y="1076"/>
                      </a:lnTo>
                      <a:lnTo>
                        <a:pt x="826" y="1107"/>
                      </a:lnTo>
                      <a:lnTo>
                        <a:pt x="842" y="1142"/>
                      </a:lnTo>
                      <a:lnTo>
                        <a:pt x="842" y="1142"/>
                      </a:lnTo>
                      <a:lnTo>
                        <a:pt x="852" y="1126"/>
                      </a:lnTo>
                      <a:lnTo>
                        <a:pt x="861" y="1110"/>
                      </a:lnTo>
                      <a:lnTo>
                        <a:pt x="861" y="1110"/>
                      </a:lnTo>
                      <a:lnTo>
                        <a:pt x="871" y="1093"/>
                      </a:lnTo>
                      <a:lnTo>
                        <a:pt x="883" y="1076"/>
                      </a:lnTo>
                      <a:lnTo>
                        <a:pt x="895" y="1058"/>
                      </a:lnTo>
                      <a:lnTo>
                        <a:pt x="909" y="1043"/>
                      </a:lnTo>
                      <a:lnTo>
                        <a:pt x="937" y="1013"/>
                      </a:lnTo>
                      <a:lnTo>
                        <a:pt x="970" y="986"/>
                      </a:lnTo>
                      <a:lnTo>
                        <a:pt x="1003" y="961"/>
                      </a:lnTo>
                      <a:lnTo>
                        <a:pt x="1039" y="937"/>
                      </a:lnTo>
                      <a:lnTo>
                        <a:pt x="1077" y="918"/>
                      </a:lnTo>
                      <a:lnTo>
                        <a:pt x="1115" y="899"/>
                      </a:lnTo>
                      <a:lnTo>
                        <a:pt x="1115" y="899"/>
                      </a:lnTo>
                      <a:lnTo>
                        <a:pt x="1138" y="889"/>
                      </a:lnTo>
                      <a:lnTo>
                        <a:pt x="1164" y="880"/>
                      </a:lnTo>
                      <a:lnTo>
                        <a:pt x="1188" y="871"/>
                      </a:lnTo>
                      <a:lnTo>
                        <a:pt x="1214" y="864"/>
                      </a:lnTo>
                      <a:lnTo>
                        <a:pt x="1240" y="859"/>
                      </a:lnTo>
                      <a:lnTo>
                        <a:pt x="1266" y="856"/>
                      </a:lnTo>
                      <a:lnTo>
                        <a:pt x="1294" y="852"/>
                      </a:lnTo>
                      <a:lnTo>
                        <a:pt x="1320" y="850"/>
                      </a:lnTo>
                      <a:lnTo>
                        <a:pt x="1320" y="850"/>
                      </a:lnTo>
                      <a:lnTo>
                        <a:pt x="1320" y="850"/>
                      </a:lnTo>
                      <a:lnTo>
                        <a:pt x="1344" y="849"/>
                      </a:lnTo>
                      <a:lnTo>
                        <a:pt x="1366" y="849"/>
                      </a:lnTo>
                      <a:lnTo>
                        <a:pt x="1387" y="845"/>
                      </a:lnTo>
                      <a:lnTo>
                        <a:pt x="1410" y="842"/>
                      </a:lnTo>
                      <a:lnTo>
                        <a:pt x="1431" y="837"/>
                      </a:lnTo>
                      <a:lnTo>
                        <a:pt x="1451" y="831"/>
                      </a:lnTo>
                      <a:lnTo>
                        <a:pt x="1493" y="818"/>
                      </a:lnTo>
                      <a:lnTo>
                        <a:pt x="1531" y="800"/>
                      </a:lnTo>
                      <a:lnTo>
                        <a:pt x="1567" y="778"/>
                      </a:lnTo>
                      <a:lnTo>
                        <a:pt x="1602" y="753"/>
                      </a:lnTo>
                      <a:lnTo>
                        <a:pt x="1633" y="726"/>
                      </a:lnTo>
                      <a:lnTo>
                        <a:pt x="1663" y="696"/>
                      </a:lnTo>
                      <a:lnTo>
                        <a:pt x="1687" y="663"/>
                      </a:lnTo>
                      <a:lnTo>
                        <a:pt x="1709" y="629"/>
                      </a:lnTo>
                      <a:lnTo>
                        <a:pt x="1720" y="610"/>
                      </a:lnTo>
                      <a:lnTo>
                        <a:pt x="1728" y="592"/>
                      </a:lnTo>
                      <a:lnTo>
                        <a:pt x="1737" y="573"/>
                      </a:lnTo>
                      <a:lnTo>
                        <a:pt x="1744" y="553"/>
                      </a:lnTo>
                      <a:lnTo>
                        <a:pt x="1749" y="532"/>
                      </a:lnTo>
                      <a:lnTo>
                        <a:pt x="1754" y="513"/>
                      </a:lnTo>
                      <a:lnTo>
                        <a:pt x="1758" y="492"/>
                      </a:lnTo>
                      <a:lnTo>
                        <a:pt x="1761" y="469"/>
                      </a:lnTo>
                      <a:lnTo>
                        <a:pt x="1763" y="449"/>
                      </a:lnTo>
                      <a:lnTo>
                        <a:pt x="1763" y="426"/>
                      </a:lnTo>
                      <a:lnTo>
                        <a:pt x="1763" y="426"/>
                      </a:lnTo>
                      <a:lnTo>
                        <a:pt x="1763" y="405"/>
                      </a:lnTo>
                      <a:lnTo>
                        <a:pt x="1761" y="383"/>
                      </a:lnTo>
                      <a:lnTo>
                        <a:pt x="1760" y="362"/>
                      </a:lnTo>
                      <a:lnTo>
                        <a:pt x="1754" y="341"/>
                      </a:lnTo>
                      <a:lnTo>
                        <a:pt x="1751" y="322"/>
                      </a:lnTo>
                      <a:lnTo>
                        <a:pt x="1744" y="301"/>
                      </a:lnTo>
                      <a:lnTo>
                        <a:pt x="1737" y="282"/>
                      </a:lnTo>
                      <a:lnTo>
                        <a:pt x="1730" y="263"/>
                      </a:lnTo>
                      <a:lnTo>
                        <a:pt x="1713" y="225"/>
                      </a:lnTo>
                      <a:lnTo>
                        <a:pt x="1690" y="190"/>
                      </a:lnTo>
                      <a:lnTo>
                        <a:pt x="1666" y="159"/>
                      </a:lnTo>
                      <a:lnTo>
                        <a:pt x="1638" y="128"/>
                      </a:lnTo>
                      <a:lnTo>
                        <a:pt x="1607" y="100"/>
                      </a:lnTo>
                      <a:lnTo>
                        <a:pt x="1574" y="76"/>
                      </a:lnTo>
                      <a:lnTo>
                        <a:pt x="1538" y="55"/>
                      </a:lnTo>
                      <a:lnTo>
                        <a:pt x="1500" y="36"/>
                      </a:lnTo>
                      <a:lnTo>
                        <a:pt x="1460" y="22"/>
                      </a:lnTo>
                      <a:lnTo>
                        <a:pt x="1418" y="10"/>
                      </a:lnTo>
                      <a:lnTo>
                        <a:pt x="1398" y="7"/>
                      </a:lnTo>
                      <a:lnTo>
                        <a:pt x="1377" y="3"/>
                      </a:lnTo>
                      <a:lnTo>
                        <a:pt x="1354" y="2"/>
                      </a:lnTo>
                      <a:lnTo>
                        <a:pt x="1332" y="0"/>
                      </a:lnTo>
                      <a:lnTo>
                        <a:pt x="1332" y="0"/>
                      </a:lnTo>
                      <a:lnTo>
                        <a:pt x="1323" y="0"/>
                      </a:lnTo>
                      <a:lnTo>
                        <a:pt x="1323" y="0"/>
                      </a:lnTo>
                      <a:lnTo>
                        <a:pt x="1297" y="2"/>
                      </a:lnTo>
                      <a:lnTo>
                        <a:pt x="1297" y="2"/>
                      </a:lnTo>
                      <a:close/>
                    </a:path>
                  </a:pathLst>
                </a:custGeom>
                <a:solidFill>
                  <a:srgbClr val="2EB1EB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sz="1100" kern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2" name="Freeform 26">
                  <a:extLst>
                    <a:ext uri="{FF2B5EF4-FFF2-40B4-BE49-F238E27FC236}">
                      <a16:creationId xmlns:a16="http://schemas.microsoft.com/office/drawing/2014/main" id="{5C38B6C0-8D1D-460F-86E0-4249E17DB66C}"/>
                    </a:ext>
                  </a:extLst>
                </p:cNvPr>
                <p:cNvSpPr/>
                <p:nvPr/>
              </p:nvSpPr>
              <p:spPr bwMode="auto">
                <a:xfrm rot="165953">
                  <a:off x="2990415" y="2526076"/>
                  <a:ext cx="1293565" cy="1882672"/>
                </a:xfrm>
                <a:custGeom>
                  <a:avLst/>
                  <a:gdLst>
                    <a:gd name="T0" fmla="*/ 5 w 1152"/>
                    <a:gd name="T1" fmla="*/ 521 h 1749"/>
                    <a:gd name="T2" fmla="*/ 20 w 1152"/>
                    <a:gd name="T3" fmla="*/ 649 h 1749"/>
                    <a:gd name="T4" fmla="*/ 48 w 1152"/>
                    <a:gd name="T5" fmla="*/ 776 h 1749"/>
                    <a:gd name="T6" fmla="*/ 81 w 1152"/>
                    <a:gd name="T7" fmla="*/ 881 h 1749"/>
                    <a:gd name="T8" fmla="*/ 161 w 1152"/>
                    <a:gd name="T9" fmla="*/ 1065 h 1749"/>
                    <a:gd name="T10" fmla="*/ 263 w 1152"/>
                    <a:gd name="T11" fmla="*/ 1235 h 1749"/>
                    <a:gd name="T12" fmla="*/ 388 w 1152"/>
                    <a:gd name="T13" fmla="*/ 1387 h 1749"/>
                    <a:gd name="T14" fmla="*/ 531 w 1152"/>
                    <a:gd name="T15" fmla="*/ 1521 h 1749"/>
                    <a:gd name="T16" fmla="*/ 692 w 1152"/>
                    <a:gd name="T17" fmla="*/ 1630 h 1749"/>
                    <a:gd name="T18" fmla="*/ 770 w 1152"/>
                    <a:gd name="T19" fmla="*/ 1671 h 1749"/>
                    <a:gd name="T20" fmla="*/ 892 w 1152"/>
                    <a:gd name="T21" fmla="*/ 1715 h 1749"/>
                    <a:gd name="T22" fmla="*/ 1020 w 1152"/>
                    <a:gd name="T23" fmla="*/ 1749 h 1749"/>
                    <a:gd name="T24" fmla="*/ 968 w 1152"/>
                    <a:gd name="T25" fmla="*/ 1694 h 1749"/>
                    <a:gd name="T26" fmla="*/ 925 w 1152"/>
                    <a:gd name="T27" fmla="*/ 1631 h 1749"/>
                    <a:gd name="T28" fmla="*/ 892 w 1152"/>
                    <a:gd name="T29" fmla="*/ 1564 h 1749"/>
                    <a:gd name="T30" fmla="*/ 869 w 1152"/>
                    <a:gd name="T31" fmla="*/ 1491 h 1749"/>
                    <a:gd name="T32" fmla="*/ 859 w 1152"/>
                    <a:gd name="T33" fmla="*/ 1410 h 1749"/>
                    <a:gd name="T34" fmla="*/ 857 w 1152"/>
                    <a:gd name="T35" fmla="*/ 1340 h 1749"/>
                    <a:gd name="T36" fmla="*/ 876 w 1152"/>
                    <a:gd name="T37" fmla="*/ 1226 h 1749"/>
                    <a:gd name="T38" fmla="*/ 918 w 1152"/>
                    <a:gd name="T39" fmla="*/ 1124 h 1749"/>
                    <a:gd name="T40" fmla="*/ 978 w 1152"/>
                    <a:gd name="T41" fmla="*/ 1035 h 1749"/>
                    <a:gd name="T42" fmla="*/ 1058 w 1152"/>
                    <a:gd name="T43" fmla="*/ 961 h 1749"/>
                    <a:gd name="T44" fmla="*/ 1152 w 1152"/>
                    <a:gd name="T45" fmla="*/ 904 h 1749"/>
                    <a:gd name="T46" fmla="*/ 1120 w 1152"/>
                    <a:gd name="T47" fmla="*/ 885 h 1749"/>
                    <a:gd name="T48" fmla="*/ 1086 w 1152"/>
                    <a:gd name="T49" fmla="*/ 864 h 1749"/>
                    <a:gd name="T50" fmla="*/ 1022 w 1152"/>
                    <a:gd name="T51" fmla="*/ 812 h 1749"/>
                    <a:gd name="T52" fmla="*/ 944 w 1152"/>
                    <a:gd name="T53" fmla="*/ 712 h 1749"/>
                    <a:gd name="T54" fmla="*/ 904 w 1152"/>
                    <a:gd name="T55" fmla="*/ 637 h 1749"/>
                    <a:gd name="T56" fmla="*/ 874 w 1152"/>
                    <a:gd name="T57" fmla="*/ 564 h 1749"/>
                    <a:gd name="T58" fmla="*/ 855 w 1152"/>
                    <a:gd name="T59" fmla="*/ 486 h 1749"/>
                    <a:gd name="T60" fmla="*/ 850 w 1152"/>
                    <a:gd name="T61" fmla="*/ 433 h 1749"/>
                    <a:gd name="T62" fmla="*/ 847 w 1152"/>
                    <a:gd name="T63" fmla="*/ 388 h 1749"/>
                    <a:gd name="T64" fmla="*/ 835 w 1152"/>
                    <a:gd name="T65" fmla="*/ 322 h 1749"/>
                    <a:gd name="T66" fmla="*/ 795 w 1152"/>
                    <a:gd name="T67" fmla="*/ 223 h 1749"/>
                    <a:gd name="T68" fmla="*/ 718 w 1152"/>
                    <a:gd name="T69" fmla="*/ 123 h 1749"/>
                    <a:gd name="T70" fmla="*/ 620 w 1152"/>
                    <a:gd name="T71" fmla="*/ 48 h 1749"/>
                    <a:gd name="T72" fmla="*/ 563 w 1152"/>
                    <a:gd name="T73" fmla="*/ 24 h 1749"/>
                    <a:gd name="T74" fmla="*/ 502 w 1152"/>
                    <a:gd name="T75" fmla="*/ 6 h 1749"/>
                    <a:gd name="T76" fmla="*/ 438 w 1152"/>
                    <a:gd name="T77" fmla="*/ 0 h 1749"/>
                    <a:gd name="T78" fmla="*/ 395 w 1152"/>
                    <a:gd name="T79" fmla="*/ 1 h 1749"/>
                    <a:gd name="T80" fmla="*/ 330 w 1152"/>
                    <a:gd name="T81" fmla="*/ 10 h 1749"/>
                    <a:gd name="T82" fmla="*/ 272 w 1152"/>
                    <a:gd name="T83" fmla="*/ 29 h 1749"/>
                    <a:gd name="T84" fmla="*/ 182 w 1152"/>
                    <a:gd name="T85" fmla="*/ 78 h 1749"/>
                    <a:gd name="T86" fmla="*/ 93 w 1152"/>
                    <a:gd name="T87" fmla="*/ 164 h 1749"/>
                    <a:gd name="T88" fmla="*/ 33 w 1152"/>
                    <a:gd name="T89" fmla="*/ 272 h 1749"/>
                    <a:gd name="T90" fmla="*/ 5 w 1152"/>
                    <a:gd name="T91" fmla="*/ 375 h 1749"/>
                    <a:gd name="T92" fmla="*/ 0 w 1152"/>
                    <a:gd name="T93" fmla="*/ 441 h 1749"/>
                    <a:gd name="T94" fmla="*/ 0 w 1152"/>
                    <a:gd name="T95" fmla="*/ 450 h 17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152" h="1749">
                      <a:moveTo>
                        <a:pt x="1" y="476"/>
                      </a:moveTo>
                      <a:lnTo>
                        <a:pt x="1" y="476"/>
                      </a:lnTo>
                      <a:lnTo>
                        <a:pt x="5" y="521"/>
                      </a:lnTo>
                      <a:lnTo>
                        <a:pt x="8" y="564"/>
                      </a:lnTo>
                      <a:lnTo>
                        <a:pt x="13" y="608"/>
                      </a:lnTo>
                      <a:lnTo>
                        <a:pt x="20" y="649"/>
                      </a:lnTo>
                      <a:lnTo>
                        <a:pt x="29" y="692"/>
                      </a:lnTo>
                      <a:lnTo>
                        <a:pt x="38" y="734"/>
                      </a:lnTo>
                      <a:lnTo>
                        <a:pt x="48" y="776"/>
                      </a:lnTo>
                      <a:lnTo>
                        <a:pt x="60" y="815"/>
                      </a:lnTo>
                      <a:lnTo>
                        <a:pt x="60" y="815"/>
                      </a:lnTo>
                      <a:lnTo>
                        <a:pt x="81" y="881"/>
                      </a:lnTo>
                      <a:lnTo>
                        <a:pt x="104" y="944"/>
                      </a:lnTo>
                      <a:lnTo>
                        <a:pt x="131" y="1006"/>
                      </a:lnTo>
                      <a:lnTo>
                        <a:pt x="161" y="1065"/>
                      </a:lnTo>
                      <a:lnTo>
                        <a:pt x="192" y="1124"/>
                      </a:lnTo>
                      <a:lnTo>
                        <a:pt x="227" y="1181"/>
                      </a:lnTo>
                      <a:lnTo>
                        <a:pt x="263" y="1235"/>
                      </a:lnTo>
                      <a:lnTo>
                        <a:pt x="303" y="1288"/>
                      </a:lnTo>
                      <a:lnTo>
                        <a:pt x="344" y="1339"/>
                      </a:lnTo>
                      <a:lnTo>
                        <a:pt x="388" y="1387"/>
                      </a:lnTo>
                      <a:lnTo>
                        <a:pt x="434" y="1434"/>
                      </a:lnTo>
                      <a:lnTo>
                        <a:pt x="481" y="1477"/>
                      </a:lnTo>
                      <a:lnTo>
                        <a:pt x="531" y="1521"/>
                      </a:lnTo>
                      <a:lnTo>
                        <a:pt x="583" y="1559"/>
                      </a:lnTo>
                      <a:lnTo>
                        <a:pt x="637" y="1597"/>
                      </a:lnTo>
                      <a:lnTo>
                        <a:pt x="692" y="1630"/>
                      </a:lnTo>
                      <a:lnTo>
                        <a:pt x="692" y="1630"/>
                      </a:lnTo>
                      <a:lnTo>
                        <a:pt x="731" y="1652"/>
                      </a:lnTo>
                      <a:lnTo>
                        <a:pt x="770" y="1671"/>
                      </a:lnTo>
                      <a:lnTo>
                        <a:pt x="810" y="1687"/>
                      </a:lnTo>
                      <a:lnTo>
                        <a:pt x="850" y="1701"/>
                      </a:lnTo>
                      <a:lnTo>
                        <a:pt x="892" y="1715"/>
                      </a:lnTo>
                      <a:lnTo>
                        <a:pt x="933" y="1727"/>
                      </a:lnTo>
                      <a:lnTo>
                        <a:pt x="1020" y="1749"/>
                      </a:lnTo>
                      <a:lnTo>
                        <a:pt x="1020" y="1749"/>
                      </a:lnTo>
                      <a:lnTo>
                        <a:pt x="1001" y="1730"/>
                      </a:lnTo>
                      <a:lnTo>
                        <a:pt x="984" y="1713"/>
                      </a:lnTo>
                      <a:lnTo>
                        <a:pt x="968" y="1694"/>
                      </a:lnTo>
                      <a:lnTo>
                        <a:pt x="952" y="1673"/>
                      </a:lnTo>
                      <a:lnTo>
                        <a:pt x="937" y="1652"/>
                      </a:lnTo>
                      <a:lnTo>
                        <a:pt x="925" y="1631"/>
                      </a:lnTo>
                      <a:lnTo>
                        <a:pt x="912" y="1611"/>
                      </a:lnTo>
                      <a:lnTo>
                        <a:pt x="900" y="1588"/>
                      </a:lnTo>
                      <a:lnTo>
                        <a:pt x="892" y="1564"/>
                      </a:lnTo>
                      <a:lnTo>
                        <a:pt x="883" y="1540"/>
                      </a:lnTo>
                      <a:lnTo>
                        <a:pt x="876" y="1515"/>
                      </a:lnTo>
                      <a:lnTo>
                        <a:pt x="869" y="1491"/>
                      </a:lnTo>
                      <a:lnTo>
                        <a:pt x="864" y="1463"/>
                      </a:lnTo>
                      <a:lnTo>
                        <a:pt x="861" y="1437"/>
                      </a:lnTo>
                      <a:lnTo>
                        <a:pt x="859" y="1410"/>
                      </a:lnTo>
                      <a:lnTo>
                        <a:pt x="857" y="1380"/>
                      </a:lnTo>
                      <a:lnTo>
                        <a:pt x="857" y="1380"/>
                      </a:lnTo>
                      <a:lnTo>
                        <a:pt x="857" y="1340"/>
                      </a:lnTo>
                      <a:lnTo>
                        <a:pt x="861" y="1301"/>
                      </a:lnTo>
                      <a:lnTo>
                        <a:pt x="867" y="1262"/>
                      </a:lnTo>
                      <a:lnTo>
                        <a:pt x="876" y="1226"/>
                      </a:lnTo>
                      <a:lnTo>
                        <a:pt x="888" y="1190"/>
                      </a:lnTo>
                      <a:lnTo>
                        <a:pt x="900" y="1157"/>
                      </a:lnTo>
                      <a:lnTo>
                        <a:pt x="918" y="1124"/>
                      </a:lnTo>
                      <a:lnTo>
                        <a:pt x="935" y="1093"/>
                      </a:lnTo>
                      <a:lnTo>
                        <a:pt x="956" y="1063"/>
                      </a:lnTo>
                      <a:lnTo>
                        <a:pt x="978" y="1035"/>
                      </a:lnTo>
                      <a:lnTo>
                        <a:pt x="1003" y="1008"/>
                      </a:lnTo>
                      <a:lnTo>
                        <a:pt x="1030" y="984"/>
                      </a:lnTo>
                      <a:lnTo>
                        <a:pt x="1058" y="961"/>
                      </a:lnTo>
                      <a:lnTo>
                        <a:pt x="1087" y="940"/>
                      </a:lnTo>
                      <a:lnTo>
                        <a:pt x="1119" y="921"/>
                      </a:lnTo>
                      <a:lnTo>
                        <a:pt x="1152" y="904"/>
                      </a:lnTo>
                      <a:lnTo>
                        <a:pt x="1152" y="904"/>
                      </a:lnTo>
                      <a:lnTo>
                        <a:pt x="1136" y="895"/>
                      </a:lnTo>
                      <a:lnTo>
                        <a:pt x="1120" y="885"/>
                      </a:lnTo>
                      <a:lnTo>
                        <a:pt x="1120" y="885"/>
                      </a:lnTo>
                      <a:lnTo>
                        <a:pt x="1103" y="876"/>
                      </a:lnTo>
                      <a:lnTo>
                        <a:pt x="1086" y="864"/>
                      </a:lnTo>
                      <a:lnTo>
                        <a:pt x="1068" y="852"/>
                      </a:lnTo>
                      <a:lnTo>
                        <a:pt x="1053" y="840"/>
                      </a:lnTo>
                      <a:lnTo>
                        <a:pt x="1022" y="812"/>
                      </a:lnTo>
                      <a:lnTo>
                        <a:pt x="994" y="781"/>
                      </a:lnTo>
                      <a:lnTo>
                        <a:pt x="968" y="746"/>
                      </a:lnTo>
                      <a:lnTo>
                        <a:pt x="944" y="712"/>
                      </a:lnTo>
                      <a:lnTo>
                        <a:pt x="923" y="675"/>
                      </a:lnTo>
                      <a:lnTo>
                        <a:pt x="904" y="637"/>
                      </a:lnTo>
                      <a:lnTo>
                        <a:pt x="904" y="637"/>
                      </a:lnTo>
                      <a:lnTo>
                        <a:pt x="892" y="613"/>
                      </a:lnTo>
                      <a:lnTo>
                        <a:pt x="883" y="589"/>
                      </a:lnTo>
                      <a:lnTo>
                        <a:pt x="874" y="564"/>
                      </a:lnTo>
                      <a:lnTo>
                        <a:pt x="867" y="538"/>
                      </a:lnTo>
                      <a:lnTo>
                        <a:pt x="861" y="512"/>
                      </a:lnTo>
                      <a:lnTo>
                        <a:pt x="855" y="486"/>
                      </a:lnTo>
                      <a:lnTo>
                        <a:pt x="852" y="460"/>
                      </a:lnTo>
                      <a:lnTo>
                        <a:pt x="850" y="433"/>
                      </a:lnTo>
                      <a:lnTo>
                        <a:pt x="850" y="433"/>
                      </a:lnTo>
                      <a:lnTo>
                        <a:pt x="850" y="433"/>
                      </a:lnTo>
                      <a:lnTo>
                        <a:pt x="848" y="410"/>
                      </a:lnTo>
                      <a:lnTo>
                        <a:pt x="847" y="388"/>
                      </a:lnTo>
                      <a:lnTo>
                        <a:pt x="843" y="365"/>
                      </a:lnTo>
                      <a:lnTo>
                        <a:pt x="840" y="344"/>
                      </a:lnTo>
                      <a:lnTo>
                        <a:pt x="835" y="322"/>
                      </a:lnTo>
                      <a:lnTo>
                        <a:pt x="828" y="301"/>
                      </a:lnTo>
                      <a:lnTo>
                        <a:pt x="812" y="261"/>
                      </a:lnTo>
                      <a:lnTo>
                        <a:pt x="795" y="223"/>
                      </a:lnTo>
                      <a:lnTo>
                        <a:pt x="772" y="187"/>
                      </a:lnTo>
                      <a:lnTo>
                        <a:pt x="746" y="154"/>
                      </a:lnTo>
                      <a:lnTo>
                        <a:pt x="718" y="123"/>
                      </a:lnTo>
                      <a:lnTo>
                        <a:pt x="687" y="95"/>
                      </a:lnTo>
                      <a:lnTo>
                        <a:pt x="654" y="71"/>
                      </a:lnTo>
                      <a:lnTo>
                        <a:pt x="620" y="48"/>
                      </a:lnTo>
                      <a:lnTo>
                        <a:pt x="601" y="39"/>
                      </a:lnTo>
                      <a:lnTo>
                        <a:pt x="582" y="31"/>
                      </a:lnTo>
                      <a:lnTo>
                        <a:pt x="563" y="24"/>
                      </a:lnTo>
                      <a:lnTo>
                        <a:pt x="542" y="17"/>
                      </a:lnTo>
                      <a:lnTo>
                        <a:pt x="523" y="12"/>
                      </a:lnTo>
                      <a:lnTo>
                        <a:pt x="502" y="6"/>
                      </a:lnTo>
                      <a:lnTo>
                        <a:pt x="479" y="3"/>
                      </a:lnTo>
                      <a:lnTo>
                        <a:pt x="459" y="1"/>
                      </a:lnTo>
                      <a:lnTo>
                        <a:pt x="438" y="0"/>
                      </a:lnTo>
                      <a:lnTo>
                        <a:pt x="415" y="0"/>
                      </a:lnTo>
                      <a:lnTo>
                        <a:pt x="415" y="0"/>
                      </a:lnTo>
                      <a:lnTo>
                        <a:pt x="395" y="1"/>
                      </a:lnTo>
                      <a:lnTo>
                        <a:pt x="372" y="3"/>
                      </a:lnTo>
                      <a:lnTo>
                        <a:pt x="351" y="6"/>
                      </a:lnTo>
                      <a:lnTo>
                        <a:pt x="330" y="10"/>
                      </a:lnTo>
                      <a:lnTo>
                        <a:pt x="311" y="15"/>
                      </a:lnTo>
                      <a:lnTo>
                        <a:pt x="291" y="22"/>
                      </a:lnTo>
                      <a:lnTo>
                        <a:pt x="272" y="29"/>
                      </a:lnTo>
                      <a:lnTo>
                        <a:pt x="253" y="38"/>
                      </a:lnTo>
                      <a:lnTo>
                        <a:pt x="216" y="57"/>
                      </a:lnTo>
                      <a:lnTo>
                        <a:pt x="182" y="78"/>
                      </a:lnTo>
                      <a:lnTo>
                        <a:pt x="150" y="103"/>
                      </a:lnTo>
                      <a:lnTo>
                        <a:pt x="121" y="133"/>
                      </a:lnTo>
                      <a:lnTo>
                        <a:pt x="93" y="164"/>
                      </a:lnTo>
                      <a:lnTo>
                        <a:pt x="71" y="197"/>
                      </a:lnTo>
                      <a:lnTo>
                        <a:pt x="50" y="233"/>
                      </a:lnTo>
                      <a:lnTo>
                        <a:pt x="33" y="272"/>
                      </a:lnTo>
                      <a:lnTo>
                        <a:pt x="19" y="311"/>
                      </a:lnTo>
                      <a:lnTo>
                        <a:pt x="8" y="355"/>
                      </a:lnTo>
                      <a:lnTo>
                        <a:pt x="5" y="375"/>
                      </a:lnTo>
                      <a:lnTo>
                        <a:pt x="1" y="398"/>
                      </a:lnTo>
                      <a:lnTo>
                        <a:pt x="0" y="419"/>
                      </a:lnTo>
                      <a:lnTo>
                        <a:pt x="0" y="441"/>
                      </a:lnTo>
                      <a:lnTo>
                        <a:pt x="0" y="441"/>
                      </a:lnTo>
                      <a:lnTo>
                        <a:pt x="0" y="450"/>
                      </a:lnTo>
                      <a:lnTo>
                        <a:pt x="0" y="450"/>
                      </a:lnTo>
                      <a:lnTo>
                        <a:pt x="1" y="476"/>
                      </a:lnTo>
                      <a:lnTo>
                        <a:pt x="1" y="476"/>
                      </a:lnTo>
                      <a:close/>
                    </a:path>
                  </a:pathLst>
                </a:custGeom>
                <a:solidFill>
                  <a:srgbClr val="EF752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sz="1100" kern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3" name="Freeform 27">
                  <a:extLst>
                    <a:ext uri="{FF2B5EF4-FFF2-40B4-BE49-F238E27FC236}">
                      <a16:creationId xmlns:a16="http://schemas.microsoft.com/office/drawing/2014/main" id="{C5F00B3A-9E89-41DB-8CAE-ABD18B2DB76A}"/>
                    </a:ext>
                  </a:extLst>
                </p:cNvPr>
                <p:cNvSpPr/>
                <p:nvPr/>
              </p:nvSpPr>
              <p:spPr bwMode="auto">
                <a:xfrm>
                  <a:off x="4058280" y="3286035"/>
                  <a:ext cx="1985263" cy="1224975"/>
                </a:xfrm>
                <a:custGeom>
                  <a:avLst/>
                  <a:gdLst>
                    <a:gd name="T0" fmla="*/ 507 w 1768"/>
                    <a:gd name="T1" fmla="*/ 1137 h 1138"/>
                    <a:gd name="T2" fmla="*/ 637 w 1768"/>
                    <a:gd name="T3" fmla="*/ 1123 h 1138"/>
                    <a:gd name="T4" fmla="*/ 763 w 1768"/>
                    <a:gd name="T5" fmla="*/ 1100 h 1138"/>
                    <a:gd name="T6" fmla="*/ 869 w 1768"/>
                    <a:gd name="T7" fmla="*/ 1071 h 1138"/>
                    <a:gd name="T8" fmla="*/ 1058 w 1768"/>
                    <a:gd name="T9" fmla="*/ 998 h 1138"/>
                    <a:gd name="T10" fmla="*/ 1229 w 1768"/>
                    <a:gd name="T11" fmla="*/ 901 h 1138"/>
                    <a:gd name="T12" fmla="*/ 1387 w 1768"/>
                    <a:gd name="T13" fmla="*/ 782 h 1138"/>
                    <a:gd name="T14" fmla="*/ 1524 w 1768"/>
                    <a:gd name="T15" fmla="*/ 641 h 1138"/>
                    <a:gd name="T16" fmla="*/ 1638 w 1768"/>
                    <a:gd name="T17" fmla="*/ 485 h 1138"/>
                    <a:gd name="T18" fmla="*/ 1682 w 1768"/>
                    <a:gd name="T19" fmla="*/ 407 h 1138"/>
                    <a:gd name="T20" fmla="*/ 1730 w 1768"/>
                    <a:gd name="T21" fmla="*/ 288 h 1138"/>
                    <a:gd name="T22" fmla="*/ 1768 w 1768"/>
                    <a:gd name="T23" fmla="*/ 160 h 1138"/>
                    <a:gd name="T24" fmla="*/ 1711 w 1768"/>
                    <a:gd name="T25" fmla="*/ 212 h 1138"/>
                    <a:gd name="T26" fmla="*/ 1647 w 1768"/>
                    <a:gd name="T27" fmla="*/ 253 h 1138"/>
                    <a:gd name="T28" fmla="*/ 1579 w 1768"/>
                    <a:gd name="T29" fmla="*/ 283 h 1138"/>
                    <a:gd name="T30" fmla="*/ 1505 w 1768"/>
                    <a:gd name="T31" fmla="*/ 302 h 1138"/>
                    <a:gd name="T32" fmla="*/ 1423 w 1768"/>
                    <a:gd name="T33" fmla="*/ 310 h 1138"/>
                    <a:gd name="T34" fmla="*/ 1354 w 1768"/>
                    <a:gd name="T35" fmla="*/ 309 h 1138"/>
                    <a:gd name="T36" fmla="*/ 1240 w 1768"/>
                    <a:gd name="T37" fmla="*/ 288 h 1138"/>
                    <a:gd name="T38" fmla="*/ 1139 w 1768"/>
                    <a:gd name="T39" fmla="*/ 243 h 1138"/>
                    <a:gd name="T40" fmla="*/ 1053 w 1768"/>
                    <a:gd name="T41" fmla="*/ 179 h 1138"/>
                    <a:gd name="T42" fmla="*/ 982 w 1768"/>
                    <a:gd name="T43" fmla="*/ 97 h 1138"/>
                    <a:gd name="T44" fmla="*/ 928 w 1768"/>
                    <a:gd name="T45" fmla="*/ 0 h 1138"/>
                    <a:gd name="T46" fmla="*/ 909 w 1768"/>
                    <a:gd name="T47" fmla="*/ 32 h 1138"/>
                    <a:gd name="T48" fmla="*/ 886 w 1768"/>
                    <a:gd name="T49" fmla="*/ 66 h 1138"/>
                    <a:gd name="T50" fmla="*/ 831 w 1768"/>
                    <a:gd name="T51" fmla="*/ 129 h 1138"/>
                    <a:gd name="T52" fmla="*/ 729 w 1768"/>
                    <a:gd name="T53" fmla="*/ 203 h 1138"/>
                    <a:gd name="T54" fmla="*/ 653 w 1768"/>
                    <a:gd name="T55" fmla="*/ 241 h 1138"/>
                    <a:gd name="T56" fmla="*/ 580 w 1768"/>
                    <a:gd name="T57" fmla="*/ 267 h 1138"/>
                    <a:gd name="T58" fmla="*/ 502 w 1768"/>
                    <a:gd name="T59" fmla="*/ 283 h 1138"/>
                    <a:gd name="T60" fmla="*/ 446 w 1768"/>
                    <a:gd name="T61" fmla="*/ 288 h 1138"/>
                    <a:gd name="T62" fmla="*/ 401 w 1768"/>
                    <a:gd name="T63" fmla="*/ 290 h 1138"/>
                    <a:gd name="T64" fmla="*/ 336 w 1768"/>
                    <a:gd name="T65" fmla="*/ 300 h 1138"/>
                    <a:gd name="T66" fmla="*/ 235 w 1768"/>
                    <a:gd name="T67" fmla="*/ 336 h 1138"/>
                    <a:gd name="T68" fmla="*/ 133 w 1768"/>
                    <a:gd name="T69" fmla="*/ 409 h 1138"/>
                    <a:gd name="T70" fmla="*/ 55 w 1768"/>
                    <a:gd name="T71" fmla="*/ 506 h 1138"/>
                    <a:gd name="T72" fmla="*/ 29 w 1768"/>
                    <a:gd name="T73" fmla="*/ 562 h 1138"/>
                    <a:gd name="T74" fmla="*/ 10 w 1768"/>
                    <a:gd name="T75" fmla="*/ 622 h 1138"/>
                    <a:gd name="T76" fmla="*/ 1 w 1768"/>
                    <a:gd name="T77" fmla="*/ 686 h 1138"/>
                    <a:gd name="T78" fmla="*/ 1 w 1768"/>
                    <a:gd name="T79" fmla="*/ 730 h 1138"/>
                    <a:gd name="T80" fmla="*/ 8 w 1768"/>
                    <a:gd name="T81" fmla="*/ 794 h 1138"/>
                    <a:gd name="T82" fmla="*/ 26 w 1768"/>
                    <a:gd name="T83" fmla="*/ 853 h 1138"/>
                    <a:gd name="T84" fmla="*/ 71 w 1768"/>
                    <a:gd name="T85" fmla="*/ 944 h 1138"/>
                    <a:gd name="T86" fmla="*/ 154 w 1768"/>
                    <a:gd name="T87" fmla="*/ 1035 h 1138"/>
                    <a:gd name="T88" fmla="*/ 259 w 1768"/>
                    <a:gd name="T89" fmla="*/ 1100 h 1138"/>
                    <a:gd name="T90" fmla="*/ 363 w 1768"/>
                    <a:gd name="T91" fmla="*/ 1132 h 1138"/>
                    <a:gd name="T92" fmla="*/ 429 w 1768"/>
                    <a:gd name="T93" fmla="*/ 1138 h 1138"/>
                    <a:gd name="T94" fmla="*/ 438 w 1768"/>
                    <a:gd name="T95" fmla="*/ 1138 h 1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768" h="1138">
                      <a:moveTo>
                        <a:pt x="464" y="1137"/>
                      </a:moveTo>
                      <a:lnTo>
                        <a:pt x="464" y="1137"/>
                      </a:lnTo>
                      <a:lnTo>
                        <a:pt x="507" y="1137"/>
                      </a:lnTo>
                      <a:lnTo>
                        <a:pt x="550" y="1133"/>
                      </a:lnTo>
                      <a:lnTo>
                        <a:pt x="594" y="1130"/>
                      </a:lnTo>
                      <a:lnTo>
                        <a:pt x="637" y="1123"/>
                      </a:lnTo>
                      <a:lnTo>
                        <a:pt x="680" y="1118"/>
                      </a:lnTo>
                      <a:lnTo>
                        <a:pt x="722" y="1109"/>
                      </a:lnTo>
                      <a:lnTo>
                        <a:pt x="763" y="1100"/>
                      </a:lnTo>
                      <a:lnTo>
                        <a:pt x="805" y="1090"/>
                      </a:lnTo>
                      <a:lnTo>
                        <a:pt x="805" y="1090"/>
                      </a:lnTo>
                      <a:lnTo>
                        <a:pt x="869" y="1071"/>
                      </a:lnTo>
                      <a:lnTo>
                        <a:pt x="933" y="1050"/>
                      </a:lnTo>
                      <a:lnTo>
                        <a:pt x="996" y="1026"/>
                      </a:lnTo>
                      <a:lnTo>
                        <a:pt x="1058" y="998"/>
                      </a:lnTo>
                      <a:lnTo>
                        <a:pt x="1117" y="969"/>
                      </a:lnTo>
                      <a:lnTo>
                        <a:pt x="1174" y="936"/>
                      </a:lnTo>
                      <a:lnTo>
                        <a:pt x="1229" y="901"/>
                      </a:lnTo>
                      <a:lnTo>
                        <a:pt x="1285" y="863"/>
                      </a:lnTo>
                      <a:lnTo>
                        <a:pt x="1337" y="823"/>
                      </a:lnTo>
                      <a:lnTo>
                        <a:pt x="1387" y="782"/>
                      </a:lnTo>
                      <a:lnTo>
                        <a:pt x="1434" y="737"/>
                      </a:lnTo>
                      <a:lnTo>
                        <a:pt x="1481" y="690"/>
                      </a:lnTo>
                      <a:lnTo>
                        <a:pt x="1524" y="641"/>
                      </a:lnTo>
                      <a:lnTo>
                        <a:pt x="1564" y="591"/>
                      </a:lnTo>
                      <a:lnTo>
                        <a:pt x="1604" y="539"/>
                      </a:lnTo>
                      <a:lnTo>
                        <a:pt x="1638" y="485"/>
                      </a:lnTo>
                      <a:lnTo>
                        <a:pt x="1638" y="485"/>
                      </a:lnTo>
                      <a:lnTo>
                        <a:pt x="1662" y="446"/>
                      </a:lnTo>
                      <a:lnTo>
                        <a:pt x="1682" y="407"/>
                      </a:lnTo>
                      <a:lnTo>
                        <a:pt x="1699" y="368"/>
                      </a:lnTo>
                      <a:lnTo>
                        <a:pt x="1714" y="328"/>
                      </a:lnTo>
                      <a:lnTo>
                        <a:pt x="1730" y="288"/>
                      </a:lnTo>
                      <a:lnTo>
                        <a:pt x="1742" y="246"/>
                      </a:lnTo>
                      <a:lnTo>
                        <a:pt x="1768" y="160"/>
                      </a:lnTo>
                      <a:lnTo>
                        <a:pt x="1768" y="160"/>
                      </a:lnTo>
                      <a:lnTo>
                        <a:pt x="1749" y="179"/>
                      </a:lnTo>
                      <a:lnTo>
                        <a:pt x="1730" y="196"/>
                      </a:lnTo>
                      <a:lnTo>
                        <a:pt x="1711" y="212"/>
                      </a:lnTo>
                      <a:lnTo>
                        <a:pt x="1690" y="227"/>
                      </a:lnTo>
                      <a:lnTo>
                        <a:pt x="1669" y="241"/>
                      </a:lnTo>
                      <a:lnTo>
                        <a:pt x="1647" y="253"/>
                      </a:lnTo>
                      <a:lnTo>
                        <a:pt x="1626" y="264"/>
                      </a:lnTo>
                      <a:lnTo>
                        <a:pt x="1604" y="274"/>
                      </a:lnTo>
                      <a:lnTo>
                        <a:pt x="1579" y="283"/>
                      </a:lnTo>
                      <a:lnTo>
                        <a:pt x="1555" y="291"/>
                      </a:lnTo>
                      <a:lnTo>
                        <a:pt x="1531" y="297"/>
                      </a:lnTo>
                      <a:lnTo>
                        <a:pt x="1505" y="302"/>
                      </a:lnTo>
                      <a:lnTo>
                        <a:pt x="1479" y="307"/>
                      </a:lnTo>
                      <a:lnTo>
                        <a:pt x="1451" y="309"/>
                      </a:lnTo>
                      <a:lnTo>
                        <a:pt x="1423" y="310"/>
                      </a:lnTo>
                      <a:lnTo>
                        <a:pt x="1394" y="310"/>
                      </a:lnTo>
                      <a:lnTo>
                        <a:pt x="1394" y="310"/>
                      </a:lnTo>
                      <a:lnTo>
                        <a:pt x="1354" y="309"/>
                      </a:lnTo>
                      <a:lnTo>
                        <a:pt x="1314" y="305"/>
                      </a:lnTo>
                      <a:lnTo>
                        <a:pt x="1278" y="297"/>
                      </a:lnTo>
                      <a:lnTo>
                        <a:pt x="1240" y="288"/>
                      </a:lnTo>
                      <a:lnTo>
                        <a:pt x="1205" y="276"/>
                      </a:lnTo>
                      <a:lnTo>
                        <a:pt x="1172" y="260"/>
                      </a:lnTo>
                      <a:lnTo>
                        <a:pt x="1139" y="243"/>
                      </a:lnTo>
                      <a:lnTo>
                        <a:pt x="1110" y="224"/>
                      </a:lnTo>
                      <a:lnTo>
                        <a:pt x="1080" y="203"/>
                      </a:lnTo>
                      <a:lnTo>
                        <a:pt x="1053" y="179"/>
                      </a:lnTo>
                      <a:lnTo>
                        <a:pt x="1027" y="153"/>
                      </a:lnTo>
                      <a:lnTo>
                        <a:pt x="1004" y="127"/>
                      </a:lnTo>
                      <a:lnTo>
                        <a:pt x="982" y="97"/>
                      </a:lnTo>
                      <a:lnTo>
                        <a:pt x="961" y="66"/>
                      </a:lnTo>
                      <a:lnTo>
                        <a:pt x="944" y="35"/>
                      </a:lnTo>
                      <a:lnTo>
                        <a:pt x="928" y="0"/>
                      </a:lnTo>
                      <a:lnTo>
                        <a:pt x="928" y="0"/>
                      </a:lnTo>
                      <a:lnTo>
                        <a:pt x="918" y="16"/>
                      </a:lnTo>
                      <a:lnTo>
                        <a:pt x="909" y="32"/>
                      </a:lnTo>
                      <a:lnTo>
                        <a:pt x="909" y="32"/>
                      </a:lnTo>
                      <a:lnTo>
                        <a:pt x="899" y="51"/>
                      </a:lnTo>
                      <a:lnTo>
                        <a:pt x="886" y="66"/>
                      </a:lnTo>
                      <a:lnTo>
                        <a:pt x="874" y="83"/>
                      </a:lnTo>
                      <a:lnTo>
                        <a:pt x="860" y="99"/>
                      </a:lnTo>
                      <a:lnTo>
                        <a:pt x="831" y="129"/>
                      </a:lnTo>
                      <a:lnTo>
                        <a:pt x="800" y="156"/>
                      </a:lnTo>
                      <a:lnTo>
                        <a:pt x="765" y="181"/>
                      </a:lnTo>
                      <a:lnTo>
                        <a:pt x="729" y="203"/>
                      </a:lnTo>
                      <a:lnTo>
                        <a:pt x="691" y="224"/>
                      </a:lnTo>
                      <a:lnTo>
                        <a:pt x="653" y="241"/>
                      </a:lnTo>
                      <a:lnTo>
                        <a:pt x="653" y="241"/>
                      </a:lnTo>
                      <a:lnTo>
                        <a:pt x="628" y="252"/>
                      </a:lnTo>
                      <a:lnTo>
                        <a:pt x="604" y="260"/>
                      </a:lnTo>
                      <a:lnTo>
                        <a:pt x="580" y="267"/>
                      </a:lnTo>
                      <a:lnTo>
                        <a:pt x="554" y="274"/>
                      </a:lnTo>
                      <a:lnTo>
                        <a:pt x="528" y="279"/>
                      </a:lnTo>
                      <a:lnTo>
                        <a:pt x="502" y="283"/>
                      </a:lnTo>
                      <a:lnTo>
                        <a:pt x="474" y="286"/>
                      </a:lnTo>
                      <a:lnTo>
                        <a:pt x="446" y="288"/>
                      </a:lnTo>
                      <a:lnTo>
                        <a:pt x="446" y="288"/>
                      </a:lnTo>
                      <a:lnTo>
                        <a:pt x="446" y="288"/>
                      </a:lnTo>
                      <a:lnTo>
                        <a:pt x="424" y="288"/>
                      </a:lnTo>
                      <a:lnTo>
                        <a:pt x="401" y="290"/>
                      </a:lnTo>
                      <a:lnTo>
                        <a:pt x="379" y="293"/>
                      </a:lnTo>
                      <a:lnTo>
                        <a:pt x="358" y="297"/>
                      </a:lnTo>
                      <a:lnTo>
                        <a:pt x="336" y="300"/>
                      </a:lnTo>
                      <a:lnTo>
                        <a:pt x="315" y="305"/>
                      </a:lnTo>
                      <a:lnTo>
                        <a:pt x="275" y="319"/>
                      </a:lnTo>
                      <a:lnTo>
                        <a:pt x="235" y="336"/>
                      </a:lnTo>
                      <a:lnTo>
                        <a:pt x="199" y="357"/>
                      </a:lnTo>
                      <a:lnTo>
                        <a:pt x="164" y="381"/>
                      </a:lnTo>
                      <a:lnTo>
                        <a:pt x="133" y="409"/>
                      </a:lnTo>
                      <a:lnTo>
                        <a:pt x="104" y="439"/>
                      </a:lnTo>
                      <a:lnTo>
                        <a:pt x="78" y="472"/>
                      </a:lnTo>
                      <a:lnTo>
                        <a:pt x="55" y="506"/>
                      </a:lnTo>
                      <a:lnTo>
                        <a:pt x="46" y="525"/>
                      </a:lnTo>
                      <a:lnTo>
                        <a:pt x="36" y="543"/>
                      </a:lnTo>
                      <a:lnTo>
                        <a:pt x="29" y="562"/>
                      </a:lnTo>
                      <a:lnTo>
                        <a:pt x="22" y="582"/>
                      </a:lnTo>
                      <a:lnTo>
                        <a:pt x="15" y="601"/>
                      </a:lnTo>
                      <a:lnTo>
                        <a:pt x="10" y="622"/>
                      </a:lnTo>
                      <a:lnTo>
                        <a:pt x="7" y="643"/>
                      </a:lnTo>
                      <a:lnTo>
                        <a:pt x="3" y="666"/>
                      </a:lnTo>
                      <a:lnTo>
                        <a:pt x="1" y="686"/>
                      </a:lnTo>
                      <a:lnTo>
                        <a:pt x="0" y="709"/>
                      </a:lnTo>
                      <a:lnTo>
                        <a:pt x="0" y="709"/>
                      </a:lnTo>
                      <a:lnTo>
                        <a:pt x="1" y="730"/>
                      </a:lnTo>
                      <a:lnTo>
                        <a:pt x="1" y="750"/>
                      </a:lnTo>
                      <a:lnTo>
                        <a:pt x="5" y="773"/>
                      </a:lnTo>
                      <a:lnTo>
                        <a:pt x="8" y="794"/>
                      </a:lnTo>
                      <a:lnTo>
                        <a:pt x="13" y="813"/>
                      </a:lnTo>
                      <a:lnTo>
                        <a:pt x="19" y="834"/>
                      </a:lnTo>
                      <a:lnTo>
                        <a:pt x="26" y="853"/>
                      </a:lnTo>
                      <a:lnTo>
                        <a:pt x="33" y="872"/>
                      </a:lnTo>
                      <a:lnTo>
                        <a:pt x="50" y="910"/>
                      </a:lnTo>
                      <a:lnTo>
                        <a:pt x="71" y="944"/>
                      </a:lnTo>
                      <a:lnTo>
                        <a:pt x="97" y="977"/>
                      </a:lnTo>
                      <a:lnTo>
                        <a:pt x="124" y="1007"/>
                      </a:lnTo>
                      <a:lnTo>
                        <a:pt x="154" y="1035"/>
                      </a:lnTo>
                      <a:lnTo>
                        <a:pt x="187" y="1061"/>
                      </a:lnTo>
                      <a:lnTo>
                        <a:pt x="223" y="1081"/>
                      </a:lnTo>
                      <a:lnTo>
                        <a:pt x="259" y="1100"/>
                      </a:lnTo>
                      <a:lnTo>
                        <a:pt x="299" y="1116"/>
                      </a:lnTo>
                      <a:lnTo>
                        <a:pt x="341" y="1126"/>
                      </a:lnTo>
                      <a:lnTo>
                        <a:pt x="363" y="1132"/>
                      </a:lnTo>
                      <a:lnTo>
                        <a:pt x="384" y="1135"/>
                      </a:lnTo>
                      <a:lnTo>
                        <a:pt x="407" y="1137"/>
                      </a:lnTo>
                      <a:lnTo>
                        <a:pt x="429" y="1138"/>
                      </a:lnTo>
                      <a:lnTo>
                        <a:pt x="429" y="1138"/>
                      </a:lnTo>
                      <a:lnTo>
                        <a:pt x="438" y="1138"/>
                      </a:lnTo>
                      <a:lnTo>
                        <a:pt x="438" y="1138"/>
                      </a:lnTo>
                      <a:lnTo>
                        <a:pt x="464" y="1137"/>
                      </a:lnTo>
                      <a:lnTo>
                        <a:pt x="464" y="1137"/>
                      </a:lnTo>
                      <a:close/>
                    </a:path>
                  </a:pathLst>
                </a:custGeom>
                <a:solidFill>
                  <a:srgbClr val="83235E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sz="1100" kern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4" name="Freeform 28">
                  <a:extLst>
                    <a:ext uri="{FF2B5EF4-FFF2-40B4-BE49-F238E27FC236}">
                      <a16:creationId xmlns:a16="http://schemas.microsoft.com/office/drawing/2014/main" id="{174085F5-CF29-4550-99D3-92DBA8BDE848}"/>
                    </a:ext>
                  </a:extLst>
                </p:cNvPr>
                <p:cNvSpPr/>
                <p:nvPr/>
              </p:nvSpPr>
              <p:spPr bwMode="auto">
                <a:xfrm>
                  <a:off x="4863389" y="1604654"/>
                  <a:ext cx="1281214" cy="1896666"/>
                </a:xfrm>
                <a:custGeom>
                  <a:avLst/>
                  <a:gdLst>
                    <a:gd name="T0" fmla="*/ 1139 w 1141"/>
                    <a:gd name="T1" fmla="*/ 1249 h 1762"/>
                    <a:gd name="T2" fmla="*/ 1126 w 1141"/>
                    <a:gd name="T3" fmla="*/ 1119 h 1762"/>
                    <a:gd name="T4" fmla="*/ 1100 w 1141"/>
                    <a:gd name="T5" fmla="*/ 994 h 1762"/>
                    <a:gd name="T6" fmla="*/ 1070 w 1141"/>
                    <a:gd name="T7" fmla="*/ 887 h 1762"/>
                    <a:gd name="T8" fmla="*/ 994 w 1141"/>
                    <a:gd name="T9" fmla="*/ 701 h 1762"/>
                    <a:gd name="T10" fmla="*/ 895 w 1141"/>
                    <a:gd name="T11" fmla="*/ 530 h 1762"/>
                    <a:gd name="T12" fmla="*/ 774 w 1141"/>
                    <a:gd name="T13" fmla="*/ 374 h 1762"/>
                    <a:gd name="T14" fmla="*/ 634 w 1141"/>
                    <a:gd name="T15" fmla="*/ 239 h 1762"/>
                    <a:gd name="T16" fmla="*/ 474 w 1141"/>
                    <a:gd name="T17" fmla="*/ 125 h 1762"/>
                    <a:gd name="T18" fmla="*/ 396 w 1141"/>
                    <a:gd name="T19" fmla="*/ 83 h 1762"/>
                    <a:gd name="T20" fmla="*/ 277 w 1141"/>
                    <a:gd name="T21" fmla="*/ 36 h 1762"/>
                    <a:gd name="T22" fmla="*/ 149 w 1141"/>
                    <a:gd name="T23" fmla="*/ 0 h 1762"/>
                    <a:gd name="T24" fmla="*/ 201 w 1141"/>
                    <a:gd name="T25" fmla="*/ 57 h 1762"/>
                    <a:gd name="T26" fmla="*/ 242 w 1141"/>
                    <a:gd name="T27" fmla="*/ 119 h 1762"/>
                    <a:gd name="T28" fmla="*/ 273 w 1141"/>
                    <a:gd name="T29" fmla="*/ 187 h 1762"/>
                    <a:gd name="T30" fmla="*/ 294 w 1141"/>
                    <a:gd name="T31" fmla="*/ 261 h 1762"/>
                    <a:gd name="T32" fmla="*/ 303 w 1141"/>
                    <a:gd name="T33" fmla="*/ 343 h 1762"/>
                    <a:gd name="T34" fmla="*/ 303 w 1141"/>
                    <a:gd name="T35" fmla="*/ 412 h 1762"/>
                    <a:gd name="T36" fmla="*/ 282 w 1141"/>
                    <a:gd name="T37" fmla="*/ 526 h 1762"/>
                    <a:gd name="T38" fmla="*/ 239 w 1141"/>
                    <a:gd name="T39" fmla="*/ 627 h 1762"/>
                    <a:gd name="T40" fmla="*/ 175 w 1141"/>
                    <a:gd name="T41" fmla="*/ 715 h 1762"/>
                    <a:gd name="T42" fmla="*/ 95 w 1141"/>
                    <a:gd name="T43" fmla="*/ 786 h 1762"/>
                    <a:gd name="T44" fmla="*/ 0 w 1141"/>
                    <a:gd name="T45" fmla="*/ 842 h 1762"/>
                    <a:gd name="T46" fmla="*/ 31 w 1141"/>
                    <a:gd name="T47" fmla="*/ 861 h 1762"/>
                    <a:gd name="T48" fmla="*/ 66 w 1141"/>
                    <a:gd name="T49" fmla="*/ 883 h 1762"/>
                    <a:gd name="T50" fmla="*/ 128 w 1141"/>
                    <a:gd name="T51" fmla="*/ 937 h 1762"/>
                    <a:gd name="T52" fmla="*/ 202 w 1141"/>
                    <a:gd name="T53" fmla="*/ 1037 h 1762"/>
                    <a:gd name="T54" fmla="*/ 242 w 1141"/>
                    <a:gd name="T55" fmla="*/ 1114 h 1762"/>
                    <a:gd name="T56" fmla="*/ 270 w 1141"/>
                    <a:gd name="T57" fmla="*/ 1186 h 1762"/>
                    <a:gd name="T58" fmla="*/ 287 w 1141"/>
                    <a:gd name="T59" fmla="*/ 1264 h 1762"/>
                    <a:gd name="T60" fmla="*/ 292 w 1141"/>
                    <a:gd name="T61" fmla="*/ 1320 h 1762"/>
                    <a:gd name="T62" fmla="*/ 294 w 1141"/>
                    <a:gd name="T63" fmla="*/ 1365 h 1762"/>
                    <a:gd name="T64" fmla="*/ 305 w 1141"/>
                    <a:gd name="T65" fmla="*/ 1431 h 1762"/>
                    <a:gd name="T66" fmla="*/ 343 w 1141"/>
                    <a:gd name="T67" fmla="*/ 1529 h 1762"/>
                    <a:gd name="T68" fmla="*/ 415 w 1141"/>
                    <a:gd name="T69" fmla="*/ 1632 h 1762"/>
                    <a:gd name="T70" fmla="*/ 514 w 1141"/>
                    <a:gd name="T71" fmla="*/ 1708 h 1762"/>
                    <a:gd name="T72" fmla="*/ 571 w 1141"/>
                    <a:gd name="T73" fmla="*/ 1734 h 1762"/>
                    <a:gd name="T74" fmla="*/ 630 w 1141"/>
                    <a:gd name="T75" fmla="*/ 1753 h 1762"/>
                    <a:gd name="T76" fmla="*/ 694 w 1141"/>
                    <a:gd name="T77" fmla="*/ 1762 h 1762"/>
                    <a:gd name="T78" fmla="*/ 738 w 1141"/>
                    <a:gd name="T79" fmla="*/ 1762 h 1762"/>
                    <a:gd name="T80" fmla="*/ 802 w 1141"/>
                    <a:gd name="T81" fmla="*/ 1753 h 1762"/>
                    <a:gd name="T82" fmla="*/ 861 w 1141"/>
                    <a:gd name="T83" fmla="*/ 1736 h 1762"/>
                    <a:gd name="T84" fmla="*/ 952 w 1141"/>
                    <a:gd name="T85" fmla="*/ 1687 h 1762"/>
                    <a:gd name="T86" fmla="*/ 1042 w 1141"/>
                    <a:gd name="T87" fmla="*/ 1604 h 1762"/>
                    <a:gd name="T88" fmla="*/ 1107 w 1141"/>
                    <a:gd name="T89" fmla="*/ 1497 h 1762"/>
                    <a:gd name="T90" fmla="*/ 1136 w 1141"/>
                    <a:gd name="T91" fmla="*/ 1394 h 1762"/>
                    <a:gd name="T92" fmla="*/ 1141 w 1141"/>
                    <a:gd name="T93" fmla="*/ 1328 h 1762"/>
                    <a:gd name="T94" fmla="*/ 1141 w 1141"/>
                    <a:gd name="T95" fmla="*/ 1320 h 17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141" h="1762">
                      <a:moveTo>
                        <a:pt x="1141" y="1294"/>
                      </a:moveTo>
                      <a:lnTo>
                        <a:pt x="1141" y="1294"/>
                      </a:lnTo>
                      <a:lnTo>
                        <a:pt x="1139" y="1249"/>
                      </a:lnTo>
                      <a:lnTo>
                        <a:pt x="1136" y="1205"/>
                      </a:lnTo>
                      <a:lnTo>
                        <a:pt x="1131" y="1162"/>
                      </a:lnTo>
                      <a:lnTo>
                        <a:pt x="1126" y="1119"/>
                      </a:lnTo>
                      <a:lnTo>
                        <a:pt x="1119" y="1077"/>
                      </a:lnTo>
                      <a:lnTo>
                        <a:pt x="1110" y="1036"/>
                      </a:lnTo>
                      <a:lnTo>
                        <a:pt x="1100" y="994"/>
                      </a:lnTo>
                      <a:lnTo>
                        <a:pt x="1089" y="953"/>
                      </a:lnTo>
                      <a:lnTo>
                        <a:pt x="1089" y="953"/>
                      </a:lnTo>
                      <a:lnTo>
                        <a:pt x="1070" y="887"/>
                      </a:lnTo>
                      <a:lnTo>
                        <a:pt x="1048" y="824"/>
                      </a:lnTo>
                      <a:lnTo>
                        <a:pt x="1022" y="762"/>
                      </a:lnTo>
                      <a:lnTo>
                        <a:pt x="994" y="701"/>
                      </a:lnTo>
                      <a:lnTo>
                        <a:pt x="965" y="642"/>
                      </a:lnTo>
                      <a:lnTo>
                        <a:pt x="930" y="585"/>
                      </a:lnTo>
                      <a:lnTo>
                        <a:pt x="895" y="530"/>
                      </a:lnTo>
                      <a:lnTo>
                        <a:pt x="857" y="476"/>
                      </a:lnTo>
                      <a:lnTo>
                        <a:pt x="817" y="424"/>
                      </a:lnTo>
                      <a:lnTo>
                        <a:pt x="774" y="374"/>
                      </a:lnTo>
                      <a:lnTo>
                        <a:pt x="729" y="327"/>
                      </a:lnTo>
                      <a:lnTo>
                        <a:pt x="682" y="282"/>
                      </a:lnTo>
                      <a:lnTo>
                        <a:pt x="634" y="239"/>
                      </a:lnTo>
                      <a:lnTo>
                        <a:pt x="582" y="199"/>
                      </a:lnTo>
                      <a:lnTo>
                        <a:pt x="530" y="161"/>
                      </a:lnTo>
                      <a:lnTo>
                        <a:pt x="474" y="125"/>
                      </a:lnTo>
                      <a:lnTo>
                        <a:pt x="474" y="125"/>
                      </a:lnTo>
                      <a:lnTo>
                        <a:pt x="436" y="102"/>
                      </a:lnTo>
                      <a:lnTo>
                        <a:pt x="396" y="83"/>
                      </a:lnTo>
                      <a:lnTo>
                        <a:pt x="357" y="66"/>
                      </a:lnTo>
                      <a:lnTo>
                        <a:pt x="318" y="50"/>
                      </a:lnTo>
                      <a:lnTo>
                        <a:pt x="277" y="36"/>
                      </a:lnTo>
                      <a:lnTo>
                        <a:pt x="235" y="24"/>
                      </a:lnTo>
                      <a:lnTo>
                        <a:pt x="149" y="0"/>
                      </a:lnTo>
                      <a:lnTo>
                        <a:pt x="149" y="0"/>
                      </a:lnTo>
                      <a:lnTo>
                        <a:pt x="168" y="17"/>
                      </a:lnTo>
                      <a:lnTo>
                        <a:pt x="185" y="36"/>
                      </a:lnTo>
                      <a:lnTo>
                        <a:pt x="201" y="57"/>
                      </a:lnTo>
                      <a:lnTo>
                        <a:pt x="216" y="76"/>
                      </a:lnTo>
                      <a:lnTo>
                        <a:pt x="230" y="97"/>
                      </a:lnTo>
                      <a:lnTo>
                        <a:pt x="242" y="119"/>
                      </a:lnTo>
                      <a:lnTo>
                        <a:pt x="254" y="140"/>
                      </a:lnTo>
                      <a:lnTo>
                        <a:pt x="265" y="164"/>
                      </a:lnTo>
                      <a:lnTo>
                        <a:pt x="273" y="187"/>
                      </a:lnTo>
                      <a:lnTo>
                        <a:pt x="282" y="211"/>
                      </a:lnTo>
                      <a:lnTo>
                        <a:pt x="289" y="235"/>
                      </a:lnTo>
                      <a:lnTo>
                        <a:pt x="294" y="261"/>
                      </a:lnTo>
                      <a:lnTo>
                        <a:pt x="299" y="287"/>
                      </a:lnTo>
                      <a:lnTo>
                        <a:pt x="301" y="315"/>
                      </a:lnTo>
                      <a:lnTo>
                        <a:pt x="303" y="343"/>
                      </a:lnTo>
                      <a:lnTo>
                        <a:pt x="305" y="372"/>
                      </a:lnTo>
                      <a:lnTo>
                        <a:pt x="305" y="372"/>
                      </a:lnTo>
                      <a:lnTo>
                        <a:pt x="303" y="412"/>
                      </a:lnTo>
                      <a:lnTo>
                        <a:pt x="298" y="452"/>
                      </a:lnTo>
                      <a:lnTo>
                        <a:pt x="291" y="488"/>
                      </a:lnTo>
                      <a:lnTo>
                        <a:pt x="282" y="526"/>
                      </a:lnTo>
                      <a:lnTo>
                        <a:pt x="270" y="561"/>
                      </a:lnTo>
                      <a:lnTo>
                        <a:pt x="256" y="594"/>
                      </a:lnTo>
                      <a:lnTo>
                        <a:pt x="239" y="627"/>
                      </a:lnTo>
                      <a:lnTo>
                        <a:pt x="220" y="658"/>
                      </a:lnTo>
                      <a:lnTo>
                        <a:pt x="199" y="688"/>
                      </a:lnTo>
                      <a:lnTo>
                        <a:pt x="175" y="715"/>
                      </a:lnTo>
                      <a:lnTo>
                        <a:pt x="150" y="739"/>
                      </a:lnTo>
                      <a:lnTo>
                        <a:pt x="123" y="764"/>
                      </a:lnTo>
                      <a:lnTo>
                        <a:pt x="95" y="786"/>
                      </a:lnTo>
                      <a:lnTo>
                        <a:pt x="64" y="807"/>
                      </a:lnTo>
                      <a:lnTo>
                        <a:pt x="33" y="826"/>
                      </a:lnTo>
                      <a:lnTo>
                        <a:pt x="0" y="842"/>
                      </a:lnTo>
                      <a:lnTo>
                        <a:pt x="0" y="842"/>
                      </a:lnTo>
                      <a:lnTo>
                        <a:pt x="15" y="850"/>
                      </a:lnTo>
                      <a:lnTo>
                        <a:pt x="31" y="861"/>
                      </a:lnTo>
                      <a:lnTo>
                        <a:pt x="31" y="861"/>
                      </a:lnTo>
                      <a:lnTo>
                        <a:pt x="48" y="871"/>
                      </a:lnTo>
                      <a:lnTo>
                        <a:pt x="66" y="883"/>
                      </a:lnTo>
                      <a:lnTo>
                        <a:pt x="83" y="895"/>
                      </a:lnTo>
                      <a:lnTo>
                        <a:pt x="98" y="908"/>
                      </a:lnTo>
                      <a:lnTo>
                        <a:pt x="128" y="937"/>
                      </a:lnTo>
                      <a:lnTo>
                        <a:pt x="156" y="968"/>
                      </a:lnTo>
                      <a:lnTo>
                        <a:pt x="180" y="1003"/>
                      </a:lnTo>
                      <a:lnTo>
                        <a:pt x="202" y="1037"/>
                      </a:lnTo>
                      <a:lnTo>
                        <a:pt x="223" y="1076"/>
                      </a:lnTo>
                      <a:lnTo>
                        <a:pt x="242" y="1114"/>
                      </a:lnTo>
                      <a:lnTo>
                        <a:pt x="242" y="1114"/>
                      </a:lnTo>
                      <a:lnTo>
                        <a:pt x="253" y="1138"/>
                      </a:lnTo>
                      <a:lnTo>
                        <a:pt x="261" y="1162"/>
                      </a:lnTo>
                      <a:lnTo>
                        <a:pt x="270" y="1186"/>
                      </a:lnTo>
                      <a:lnTo>
                        <a:pt x="277" y="1212"/>
                      </a:lnTo>
                      <a:lnTo>
                        <a:pt x="282" y="1238"/>
                      </a:lnTo>
                      <a:lnTo>
                        <a:pt x="287" y="1264"/>
                      </a:lnTo>
                      <a:lnTo>
                        <a:pt x="289" y="1292"/>
                      </a:lnTo>
                      <a:lnTo>
                        <a:pt x="291" y="1320"/>
                      </a:lnTo>
                      <a:lnTo>
                        <a:pt x="292" y="1320"/>
                      </a:lnTo>
                      <a:lnTo>
                        <a:pt x="292" y="1320"/>
                      </a:lnTo>
                      <a:lnTo>
                        <a:pt x="292" y="1342"/>
                      </a:lnTo>
                      <a:lnTo>
                        <a:pt x="294" y="1365"/>
                      </a:lnTo>
                      <a:lnTo>
                        <a:pt x="296" y="1387"/>
                      </a:lnTo>
                      <a:lnTo>
                        <a:pt x="301" y="1408"/>
                      </a:lnTo>
                      <a:lnTo>
                        <a:pt x="305" y="1431"/>
                      </a:lnTo>
                      <a:lnTo>
                        <a:pt x="311" y="1451"/>
                      </a:lnTo>
                      <a:lnTo>
                        <a:pt x="325" y="1491"/>
                      </a:lnTo>
                      <a:lnTo>
                        <a:pt x="343" y="1529"/>
                      </a:lnTo>
                      <a:lnTo>
                        <a:pt x="363" y="1566"/>
                      </a:lnTo>
                      <a:lnTo>
                        <a:pt x="389" y="1600"/>
                      </a:lnTo>
                      <a:lnTo>
                        <a:pt x="415" y="1632"/>
                      </a:lnTo>
                      <a:lnTo>
                        <a:pt x="447" y="1661"/>
                      </a:lnTo>
                      <a:lnTo>
                        <a:pt x="480" y="1685"/>
                      </a:lnTo>
                      <a:lnTo>
                        <a:pt x="514" y="1708"/>
                      </a:lnTo>
                      <a:lnTo>
                        <a:pt x="533" y="1718"/>
                      </a:lnTo>
                      <a:lnTo>
                        <a:pt x="551" y="1727"/>
                      </a:lnTo>
                      <a:lnTo>
                        <a:pt x="571" y="1734"/>
                      </a:lnTo>
                      <a:lnTo>
                        <a:pt x="590" y="1741"/>
                      </a:lnTo>
                      <a:lnTo>
                        <a:pt x="611" y="1748"/>
                      </a:lnTo>
                      <a:lnTo>
                        <a:pt x="630" y="1753"/>
                      </a:lnTo>
                      <a:lnTo>
                        <a:pt x="653" y="1756"/>
                      </a:lnTo>
                      <a:lnTo>
                        <a:pt x="674" y="1760"/>
                      </a:lnTo>
                      <a:lnTo>
                        <a:pt x="694" y="1762"/>
                      </a:lnTo>
                      <a:lnTo>
                        <a:pt x="717" y="1762"/>
                      </a:lnTo>
                      <a:lnTo>
                        <a:pt x="717" y="1762"/>
                      </a:lnTo>
                      <a:lnTo>
                        <a:pt x="738" y="1762"/>
                      </a:lnTo>
                      <a:lnTo>
                        <a:pt x="760" y="1760"/>
                      </a:lnTo>
                      <a:lnTo>
                        <a:pt x="781" y="1756"/>
                      </a:lnTo>
                      <a:lnTo>
                        <a:pt x="802" y="1753"/>
                      </a:lnTo>
                      <a:lnTo>
                        <a:pt x="821" y="1748"/>
                      </a:lnTo>
                      <a:lnTo>
                        <a:pt x="842" y="1743"/>
                      </a:lnTo>
                      <a:lnTo>
                        <a:pt x="861" y="1736"/>
                      </a:lnTo>
                      <a:lnTo>
                        <a:pt x="880" y="1727"/>
                      </a:lnTo>
                      <a:lnTo>
                        <a:pt x="918" y="1710"/>
                      </a:lnTo>
                      <a:lnTo>
                        <a:pt x="952" y="1687"/>
                      </a:lnTo>
                      <a:lnTo>
                        <a:pt x="984" y="1663"/>
                      </a:lnTo>
                      <a:lnTo>
                        <a:pt x="1015" y="1635"/>
                      </a:lnTo>
                      <a:lnTo>
                        <a:pt x="1042" y="1604"/>
                      </a:lnTo>
                      <a:lnTo>
                        <a:pt x="1067" y="1571"/>
                      </a:lnTo>
                      <a:lnTo>
                        <a:pt x="1088" y="1535"/>
                      </a:lnTo>
                      <a:lnTo>
                        <a:pt x="1107" y="1497"/>
                      </a:lnTo>
                      <a:lnTo>
                        <a:pt x="1120" y="1457"/>
                      </a:lnTo>
                      <a:lnTo>
                        <a:pt x="1131" y="1415"/>
                      </a:lnTo>
                      <a:lnTo>
                        <a:pt x="1136" y="1394"/>
                      </a:lnTo>
                      <a:lnTo>
                        <a:pt x="1138" y="1372"/>
                      </a:lnTo>
                      <a:lnTo>
                        <a:pt x="1141" y="1351"/>
                      </a:lnTo>
                      <a:lnTo>
                        <a:pt x="1141" y="1328"/>
                      </a:lnTo>
                      <a:lnTo>
                        <a:pt x="1141" y="1328"/>
                      </a:lnTo>
                      <a:lnTo>
                        <a:pt x="1141" y="1320"/>
                      </a:lnTo>
                      <a:lnTo>
                        <a:pt x="1141" y="1320"/>
                      </a:lnTo>
                      <a:lnTo>
                        <a:pt x="1141" y="1294"/>
                      </a:lnTo>
                      <a:lnTo>
                        <a:pt x="1141" y="1294"/>
                      </a:lnTo>
                      <a:close/>
                    </a:path>
                  </a:pathLst>
                </a:custGeom>
                <a:solidFill>
                  <a:srgbClr val="114D9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sz="1100" kern="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5" name="Freeform 60">
                  <a:extLst>
                    <a:ext uri="{FF2B5EF4-FFF2-40B4-BE49-F238E27FC236}">
                      <a16:creationId xmlns:a16="http://schemas.microsoft.com/office/drawing/2014/main" id="{B2AD3273-C53A-471A-9A40-1903B9C876BA}"/>
                    </a:ext>
                  </a:extLst>
                </p:cNvPr>
                <p:cNvSpPr/>
                <p:nvPr/>
              </p:nvSpPr>
              <p:spPr bwMode="auto">
                <a:xfrm>
                  <a:off x="4170507" y="2600330"/>
                  <a:ext cx="802987" cy="769764"/>
                </a:xfrm>
                <a:custGeom>
                  <a:avLst/>
                  <a:gdLst>
                    <a:gd name="T0" fmla="*/ 591 w 591"/>
                    <a:gd name="T1" fmla="*/ 295 h 591"/>
                    <a:gd name="T2" fmla="*/ 584 w 591"/>
                    <a:gd name="T3" fmla="*/ 355 h 591"/>
                    <a:gd name="T4" fmla="*/ 569 w 591"/>
                    <a:gd name="T5" fmla="*/ 411 h 591"/>
                    <a:gd name="T6" fmla="*/ 541 w 591"/>
                    <a:gd name="T7" fmla="*/ 461 h 591"/>
                    <a:gd name="T8" fmla="*/ 504 w 591"/>
                    <a:gd name="T9" fmla="*/ 504 h 591"/>
                    <a:gd name="T10" fmla="*/ 461 w 591"/>
                    <a:gd name="T11" fmla="*/ 541 h 591"/>
                    <a:gd name="T12" fmla="*/ 411 w 591"/>
                    <a:gd name="T13" fmla="*/ 567 h 591"/>
                    <a:gd name="T14" fmla="*/ 356 w 591"/>
                    <a:gd name="T15" fmla="*/ 584 h 591"/>
                    <a:gd name="T16" fmla="*/ 297 w 591"/>
                    <a:gd name="T17" fmla="*/ 591 h 591"/>
                    <a:gd name="T18" fmla="*/ 265 w 591"/>
                    <a:gd name="T19" fmla="*/ 589 h 591"/>
                    <a:gd name="T20" fmla="*/ 208 w 591"/>
                    <a:gd name="T21" fmla="*/ 577 h 591"/>
                    <a:gd name="T22" fmla="*/ 155 w 591"/>
                    <a:gd name="T23" fmla="*/ 555 h 591"/>
                    <a:gd name="T24" fmla="*/ 108 w 591"/>
                    <a:gd name="T25" fmla="*/ 523 h 591"/>
                    <a:gd name="T26" fmla="*/ 68 w 591"/>
                    <a:gd name="T27" fmla="*/ 484 h 591"/>
                    <a:gd name="T28" fmla="*/ 37 w 591"/>
                    <a:gd name="T29" fmla="*/ 437 h 591"/>
                    <a:gd name="T30" fmla="*/ 14 w 591"/>
                    <a:gd name="T31" fmla="*/ 383 h 591"/>
                    <a:gd name="T32" fmla="*/ 2 w 591"/>
                    <a:gd name="T33" fmla="*/ 326 h 591"/>
                    <a:gd name="T34" fmla="*/ 0 w 591"/>
                    <a:gd name="T35" fmla="*/ 295 h 591"/>
                    <a:gd name="T36" fmla="*/ 7 w 591"/>
                    <a:gd name="T37" fmla="*/ 236 h 591"/>
                    <a:gd name="T38" fmla="*/ 23 w 591"/>
                    <a:gd name="T39" fmla="*/ 180 h 591"/>
                    <a:gd name="T40" fmla="*/ 51 w 591"/>
                    <a:gd name="T41" fmla="*/ 130 h 591"/>
                    <a:gd name="T42" fmla="*/ 87 w 591"/>
                    <a:gd name="T43" fmla="*/ 87 h 591"/>
                    <a:gd name="T44" fmla="*/ 130 w 591"/>
                    <a:gd name="T45" fmla="*/ 50 h 591"/>
                    <a:gd name="T46" fmla="*/ 181 w 591"/>
                    <a:gd name="T47" fmla="*/ 23 h 591"/>
                    <a:gd name="T48" fmla="*/ 236 w 591"/>
                    <a:gd name="T49" fmla="*/ 5 h 591"/>
                    <a:gd name="T50" fmla="*/ 297 w 591"/>
                    <a:gd name="T51" fmla="*/ 0 h 591"/>
                    <a:gd name="T52" fmla="*/ 326 w 591"/>
                    <a:gd name="T53" fmla="*/ 2 h 591"/>
                    <a:gd name="T54" fmla="*/ 383 w 591"/>
                    <a:gd name="T55" fmla="*/ 14 h 591"/>
                    <a:gd name="T56" fmla="*/ 437 w 591"/>
                    <a:gd name="T57" fmla="*/ 35 h 591"/>
                    <a:gd name="T58" fmla="*/ 484 w 591"/>
                    <a:gd name="T59" fmla="*/ 68 h 591"/>
                    <a:gd name="T60" fmla="*/ 524 w 591"/>
                    <a:gd name="T61" fmla="*/ 108 h 591"/>
                    <a:gd name="T62" fmla="*/ 555 w 591"/>
                    <a:gd name="T63" fmla="*/ 154 h 591"/>
                    <a:gd name="T64" fmla="*/ 577 w 591"/>
                    <a:gd name="T65" fmla="*/ 208 h 591"/>
                    <a:gd name="T66" fmla="*/ 589 w 591"/>
                    <a:gd name="T67" fmla="*/ 265 h 591"/>
                    <a:gd name="T68" fmla="*/ 591 w 591"/>
                    <a:gd name="T69" fmla="*/ 295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1" h="591">
                      <a:moveTo>
                        <a:pt x="591" y="295"/>
                      </a:moveTo>
                      <a:lnTo>
                        <a:pt x="591" y="295"/>
                      </a:lnTo>
                      <a:lnTo>
                        <a:pt x="589" y="326"/>
                      </a:lnTo>
                      <a:lnTo>
                        <a:pt x="584" y="355"/>
                      </a:lnTo>
                      <a:lnTo>
                        <a:pt x="577" y="383"/>
                      </a:lnTo>
                      <a:lnTo>
                        <a:pt x="569" y="411"/>
                      </a:lnTo>
                      <a:lnTo>
                        <a:pt x="555" y="437"/>
                      </a:lnTo>
                      <a:lnTo>
                        <a:pt x="541" y="461"/>
                      </a:lnTo>
                      <a:lnTo>
                        <a:pt x="524" y="484"/>
                      </a:lnTo>
                      <a:lnTo>
                        <a:pt x="504" y="504"/>
                      </a:lnTo>
                      <a:lnTo>
                        <a:pt x="484" y="523"/>
                      </a:lnTo>
                      <a:lnTo>
                        <a:pt x="461" y="541"/>
                      </a:lnTo>
                      <a:lnTo>
                        <a:pt x="437" y="555"/>
                      </a:lnTo>
                      <a:lnTo>
                        <a:pt x="411" y="567"/>
                      </a:lnTo>
                      <a:lnTo>
                        <a:pt x="383" y="577"/>
                      </a:lnTo>
                      <a:lnTo>
                        <a:pt x="356" y="584"/>
                      </a:lnTo>
                      <a:lnTo>
                        <a:pt x="326" y="589"/>
                      </a:lnTo>
                      <a:lnTo>
                        <a:pt x="297" y="591"/>
                      </a:lnTo>
                      <a:lnTo>
                        <a:pt x="297" y="591"/>
                      </a:lnTo>
                      <a:lnTo>
                        <a:pt x="265" y="589"/>
                      </a:lnTo>
                      <a:lnTo>
                        <a:pt x="236" y="584"/>
                      </a:lnTo>
                      <a:lnTo>
                        <a:pt x="208" y="577"/>
                      </a:lnTo>
                      <a:lnTo>
                        <a:pt x="181" y="567"/>
                      </a:lnTo>
                      <a:lnTo>
                        <a:pt x="155" y="555"/>
                      </a:lnTo>
                      <a:lnTo>
                        <a:pt x="130" y="541"/>
                      </a:lnTo>
                      <a:lnTo>
                        <a:pt x="108" y="523"/>
                      </a:lnTo>
                      <a:lnTo>
                        <a:pt x="87" y="504"/>
                      </a:lnTo>
                      <a:lnTo>
                        <a:pt x="68" y="484"/>
                      </a:lnTo>
                      <a:lnTo>
                        <a:pt x="51" y="461"/>
                      </a:lnTo>
                      <a:lnTo>
                        <a:pt x="37" y="437"/>
                      </a:lnTo>
                      <a:lnTo>
                        <a:pt x="23" y="411"/>
                      </a:lnTo>
                      <a:lnTo>
                        <a:pt x="14" y="383"/>
                      </a:lnTo>
                      <a:lnTo>
                        <a:pt x="7" y="355"/>
                      </a:lnTo>
                      <a:lnTo>
                        <a:pt x="2" y="326"/>
                      </a:lnTo>
                      <a:lnTo>
                        <a:pt x="0" y="295"/>
                      </a:lnTo>
                      <a:lnTo>
                        <a:pt x="0" y="295"/>
                      </a:lnTo>
                      <a:lnTo>
                        <a:pt x="2" y="265"/>
                      </a:lnTo>
                      <a:lnTo>
                        <a:pt x="7" y="236"/>
                      </a:lnTo>
                      <a:lnTo>
                        <a:pt x="14" y="208"/>
                      </a:lnTo>
                      <a:lnTo>
                        <a:pt x="23" y="180"/>
                      </a:lnTo>
                      <a:lnTo>
                        <a:pt x="37" y="154"/>
                      </a:lnTo>
                      <a:lnTo>
                        <a:pt x="51" y="130"/>
                      </a:lnTo>
                      <a:lnTo>
                        <a:pt x="68" y="108"/>
                      </a:lnTo>
                      <a:lnTo>
                        <a:pt x="87" y="87"/>
                      </a:lnTo>
                      <a:lnTo>
                        <a:pt x="108" y="68"/>
                      </a:lnTo>
                      <a:lnTo>
                        <a:pt x="130" y="50"/>
                      </a:lnTo>
                      <a:lnTo>
                        <a:pt x="155" y="35"/>
                      </a:lnTo>
                      <a:lnTo>
                        <a:pt x="181" y="23"/>
                      </a:lnTo>
                      <a:lnTo>
                        <a:pt x="208" y="14"/>
                      </a:lnTo>
                      <a:lnTo>
                        <a:pt x="236" y="5"/>
                      </a:lnTo>
                      <a:lnTo>
                        <a:pt x="265" y="2"/>
                      </a:lnTo>
                      <a:lnTo>
                        <a:pt x="297" y="0"/>
                      </a:lnTo>
                      <a:lnTo>
                        <a:pt x="297" y="0"/>
                      </a:lnTo>
                      <a:lnTo>
                        <a:pt x="326" y="2"/>
                      </a:lnTo>
                      <a:lnTo>
                        <a:pt x="356" y="5"/>
                      </a:lnTo>
                      <a:lnTo>
                        <a:pt x="383" y="14"/>
                      </a:lnTo>
                      <a:lnTo>
                        <a:pt x="411" y="23"/>
                      </a:lnTo>
                      <a:lnTo>
                        <a:pt x="437" y="35"/>
                      </a:lnTo>
                      <a:lnTo>
                        <a:pt x="461" y="50"/>
                      </a:lnTo>
                      <a:lnTo>
                        <a:pt x="484" y="68"/>
                      </a:lnTo>
                      <a:lnTo>
                        <a:pt x="504" y="87"/>
                      </a:lnTo>
                      <a:lnTo>
                        <a:pt x="524" y="108"/>
                      </a:lnTo>
                      <a:lnTo>
                        <a:pt x="541" y="130"/>
                      </a:lnTo>
                      <a:lnTo>
                        <a:pt x="555" y="154"/>
                      </a:lnTo>
                      <a:lnTo>
                        <a:pt x="569" y="180"/>
                      </a:lnTo>
                      <a:lnTo>
                        <a:pt x="577" y="208"/>
                      </a:lnTo>
                      <a:lnTo>
                        <a:pt x="584" y="236"/>
                      </a:lnTo>
                      <a:lnTo>
                        <a:pt x="589" y="265"/>
                      </a:lnTo>
                      <a:lnTo>
                        <a:pt x="591" y="295"/>
                      </a:lnTo>
                      <a:lnTo>
                        <a:pt x="591" y="29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sz="1100" kern="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381F5D46-34B0-4750-8346-6A7624BD1B33}"/>
                    </a:ext>
                  </a:extLst>
                </p:cNvPr>
                <p:cNvSpPr/>
                <p:nvPr/>
              </p:nvSpPr>
              <p:spPr>
                <a:xfrm>
                  <a:off x="5099488" y="2079063"/>
                  <a:ext cx="893207" cy="554099"/>
                </a:xfrm>
                <a:prstGeom prst="rect">
                  <a:avLst/>
                </a:prstGeom>
              </p:spPr>
              <p:txBody>
                <a:bodyPr wrap="square" lIns="45720" rIns="45720" anchor="ctr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r>
                    <a:rPr lang="en-IN" altLang="en-US" sz="1400" b="1" kern="0" dirty="0">
                      <a:solidFill>
                        <a:prstClr val="white"/>
                      </a:solidFill>
                      <a:latin typeface="Arial" panose="020B0604020202020204" pitchFamily="34" charset="0"/>
                      <a:ea typeface="Roboto" charset="0"/>
                      <a:cs typeface="Arial" panose="020B0604020202020204" pitchFamily="34" charset="0"/>
                    </a:rPr>
                    <a:t> Recursive Neural Network</a:t>
                  </a:r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C573C39B-34A6-41E9-90A0-0CBC6430F05F}"/>
                    </a:ext>
                  </a:extLst>
                </p:cNvPr>
                <p:cNvSpPr/>
                <p:nvPr/>
              </p:nvSpPr>
              <p:spPr>
                <a:xfrm>
                  <a:off x="5022460" y="3839362"/>
                  <a:ext cx="505323" cy="230875"/>
                </a:xfrm>
                <a:prstGeom prst="rect">
                  <a:avLst/>
                </a:prstGeom>
              </p:spPr>
              <p:txBody>
                <a:bodyPr wrap="square" lIns="45720" rIns="45720" anchor="ctr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r>
                    <a:rPr lang="en-US" sz="1400" b="1" kern="0" dirty="0">
                      <a:solidFill>
                        <a:prstClr val="white"/>
                      </a:solidFill>
                      <a:latin typeface="Arial" panose="020B0604020202020204" pitchFamily="34" charset="0"/>
                      <a:ea typeface="Roboto" charset="0"/>
                      <a:cs typeface="Arial" panose="020B0604020202020204" pitchFamily="34" charset="0"/>
                    </a:rPr>
                    <a:t>LSTM</a:t>
                  </a:r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0B370FDC-6195-4878-BF37-139919FC1C33}"/>
                    </a:ext>
                  </a:extLst>
                </p:cNvPr>
                <p:cNvSpPr/>
                <p:nvPr/>
              </p:nvSpPr>
              <p:spPr>
                <a:xfrm>
                  <a:off x="3045017" y="3438354"/>
                  <a:ext cx="1086906" cy="230875"/>
                </a:xfrm>
                <a:prstGeom prst="rect">
                  <a:avLst/>
                </a:prstGeom>
              </p:spPr>
              <p:txBody>
                <a:bodyPr wrap="square" lIns="45720" rIns="45720" anchor="ctr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r>
                    <a:rPr lang="en-IN" altLang="en-US" sz="1400" b="1" kern="0" dirty="0">
                      <a:solidFill>
                        <a:prstClr val="white"/>
                      </a:solidFill>
                      <a:latin typeface="Arial" panose="020B0604020202020204" pitchFamily="34" charset="0"/>
                      <a:ea typeface="Roboto" charset="0"/>
                      <a:cs typeface="Arial" panose="020B0604020202020204" pitchFamily="34" charset="0"/>
                    </a:rPr>
                    <a:t>Attention</a:t>
                  </a:r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0FA74A28-2F28-4FA5-B7CF-D6CE4F2C190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678" y="1665812"/>
                  <a:ext cx="698525" cy="66962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endParaRPr lang="en-US" sz="1100" kern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47DAF6C8-3FB9-496B-BA9C-5A68FF2B483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93664" y="2654947"/>
                  <a:ext cx="698525" cy="66962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endParaRPr lang="en-US" sz="1100" kern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08A62B10-8824-4F18-A36E-B1C41AED04C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34526" y="3716146"/>
                  <a:ext cx="698525" cy="66962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endParaRPr lang="en-US" sz="1100" kern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E37AE05F-AD4C-4FAC-8BD8-DCCE9D1827F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48140" y="2673125"/>
                  <a:ext cx="698525" cy="66962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endParaRPr lang="en-US" sz="1100" kern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05AE92B2-1179-41A7-8831-0AAC38461801}"/>
                    </a:ext>
                  </a:extLst>
                </p:cNvPr>
                <p:cNvSpPr/>
                <p:nvPr/>
              </p:nvSpPr>
              <p:spPr>
                <a:xfrm>
                  <a:off x="4292445" y="2682212"/>
                  <a:ext cx="582293" cy="625414"/>
                </a:xfrm>
                <a:prstGeom prst="rect">
                  <a:avLst/>
                </a:prstGeom>
              </p:spPr>
              <p:txBody>
                <a:bodyPr wrap="square" lIns="45720" rIns="45720" anchor="ctr">
                  <a:prstTxWarp prst="textArchUp">
                    <a:avLst>
                      <a:gd name="adj" fmla="val 5789850"/>
                    </a:avLst>
                  </a:prstTxWarp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r>
                    <a:rPr lang="en-IN" altLang="en-US" sz="1100" kern="0" dirty="0">
                      <a:solidFill>
                        <a:srgbClr val="767776"/>
                      </a:solidFill>
                      <a:latin typeface="Arial" panose="020B0604020202020204" pitchFamily="34" charset="0"/>
                      <a:ea typeface="Roboto" charset="0"/>
                      <a:cs typeface="Arial" panose="020B0604020202020204" pitchFamily="34" charset="0"/>
                    </a:rPr>
                    <a:t>Types</a:t>
                  </a:r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66AB599-B817-44F8-9F43-11B15F2469F4}"/>
                    </a:ext>
                  </a:extLst>
                </p:cNvPr>
                <p:cNvSpPr/>
                <p:nvPr/>
              </p:nvSpPr>
              <p:spPr>
                <a:xfrm>
                  <a:off x="3407501" y="1867798"/>
                  <a:ext cx="826584" cy="554099"/>
                </a:xfrm>
                <a:prstGeom prst="rect">
                  <a:avLst/>
                </a:prstGeom>
                <a:noFill/>
              </p:spPr>
              <p:txBody>
                <a:bodyPr wrap="square" lIns="45720" rIns="45720" anchor="ctr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r>
                    <a:rPr lang="en-IN" altLang="en-US" sz="1400" b="1" kern="0" dirty="0">
                      <a:solidFill>
                        <a:prstClr val="white"/>
                      </a:solidFill>
                      <a:latin typeface="Arial" panose="020B0604020202020204" pitchFamily="34" charset="0"/>
                      <a:ea typeface="Roboto" charset="0"/>
                      <a:cs typeface="Arial" panose="020B0604020202020204" pitchFamily="34" charset="0"/>
                    </a:rPr>
                    <a:t>Recurrent Neural Network</a:t>
                  </a: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B322B21-392E-4F72-8D61-2FF28AEA3B68}"/>
                  </a:ext>
                </a:extLst>
              </p:cNvPr>
              <p:cNvGrpSpPr/>
              <p:nvPr/>
            </p:nvGrpSpPr>
            <p:grpSpPr>
              <a:xfrm rot="2201335">
                <a:off x="5684095" y="4072791"/>
                <a:ext cx="293673" cy="293044"/>
                <a:chOff x="1241425" y="1374775"/>
                <a:chExt cx="661988" cy="717550"/>
              </a:xfrm>
              <a:solidFill>
                <a:srgbClr val="535353"/>
              </a:solidFill>
            </p:grpSpPr>
            <p:sp>
              <p:nvSpPr>
                <p:cNvPr id="41" name="Freeform 101">
                  <a:extLst>
                    <a:ext uri="{FF2B5EF4-FFF2-40B4-BE49-F238E27FC236}">
                      <a16:creationId xmlns:a16="http://schemas.microsoft.com/office/drawing/2014/main" id="{4CF34691-6C32-44C1-8177-7CB1377A02FF}"/>
                    </a:ext>
                  </a:extLst>
                </p:cNvPr>
                <p:cNvSpPr/>
                <p:nvPr/>
              </p:nvSpPr>
              <p:spPr bwMode="auto">
                <a:xfrm>
                  <a:off x="1308100" y="1498600"/>
                  <a:ext cx="112713" cy="111125"/>
                </a:xfrm>
                <a:custGeom>
                  <a:avLst/>
                  <a:gdLst>
                    <a:gd name="T0" fmla="*/ 283 w 566"/>
                    <a:gd name="T1" fmla="*/ 0 h 565"/>
                    <a:gd name="T2" fmla="*/ 325 w 566"/>
                    <a:gd name="T3" fmla="*/ 2 h 565"/>
                    <a:gd name="T4" fmla="*/ 365 w 566"/>
                    <a:gd name="T5" fmla="*/ 11 h 565"/>
                    <a:gd name="T6" fmla="*/ 402 w 566"/>
                    <a:gd name="T7" fmla="*/ 26 h 565"/>
                    <a:gd name="T8" fmla="*/ 437 w 566"/>
                    <a:gd name="T9" fmla="*/ 45 h 565"/>
                    <a:gd name="T10" fmla="*/ 469 w 566"/>
                    <a:gd name="T11" fmla="*/ 69 h 565"/>
                    <a:gd name="T12" fmla="*/ 496 w 566"/>
                    <a:gd name="T13" fmla="*/ 97 h 565"/>
                    <a:gd name="T14" fmla="*/ 521 w 566"/>
                    <a:gd name="T15" fmla="*/ 129 h 565"/>
                    <a:gd name="T16" fmla="*/ 539 w 566"/>
                    <a:gd name="T17" fmla="*/ 163 h 565"/>
                    <a:gd name="T18" fmla="*/ 554 w 566"/>
                    <a:gd name="T19" fmla="*/ 201 h 565"/>
                    <a:gd name="T20" fmla="*/ 562 w 566"/>
                    <a:gd name="T21" fmla="*/ 241 h 565"/>
                    <a:gd name="T22" fmla="*/ 566 w 566"/>
                    <a:gd name="T23" fmla="*/ 282 h 565"/>
                    <a:gd name="T24" fmla="*/ 562 w 566"/>
                    <a:gd name="T25" fmla="*/ 324 h 565"/>
                    <a:gd name="T26" fmla="*/ 554 w 566"/>
                    <a:gd name="T27" fmla="*/ 364 h 565"/>
                    <a:gd name="T28" fmla="*/ 539 w 566"/>
                    <a:gd name="T29" fmla="*/ 401 h 565"/>
                    <a:gd name="T30" fmla="*/ 521 w 566"/>
                    <a:gd name="T31" fmla="*/ 436 h 565"/>
                    <a:gd name="T32" fmla="*/ 496 w 566"/>
                    <a:gd name="T33" fmla="*/ 468 h 565"/>
                    <a:gd name="T34" fmla="*/ 469 w 566"/>
                    <a:gd name="T35" fmla="*/ 496 h 565"/>
                    <a:gd name="T36" fmla="*/ 437 w 566"/>
                    <a:gd name="T37" fmla="*/ 520 h 565"/>
                    <a:gd name="T38" fmla="*/ 402 w 566"/>
                    <a:gd name="T39" fmla="*/ 538 h 565"/>
                    <a:gd name="T40" fmla="*/ 365 w 566"/>
                    <a:gd name="T41" fmla="*/ 553 h 565"/>
                    <a:gd name="T42" fmla="*/ 325 w 566"/>
                    <a:gd name="T43" fmla="*/ 561 h 565"/>
                    <a:gd name="T44" fmla="*/ 283 w 566"/>
                    <a:gd name="T45" fmla="*/ 565 h 565"/>
                    <a:gd name="T46" fmla="*/ 241 w 566"/>
                    <a:gd name="T47" fmla="*/ 561 h 565"/>
                    <a:gd name="T48" fmla="*/ 201 w 566"/>
                    <a:gd name="T49" fmla="*/ 553 h 565"/>
                    <a:gd name="T50" fmla="*/ 163 w 566"/>
                    <a:gd name="T51" fmla="*/ 538 h 565"/>
                    <a:gd name="T52" fmla="*/ 129 w 566"/>
                    <a:gd name="T53" fmla="*/ 520 h 565"/>
                    <a:gd name="T54" fmla="*/ 97 w 566"/>
                    <a:gd name="T55" fmla="*/ 496 h 565"/>
                    <a:gd name="T56" fmla="*/ 70 w 566"/>
                    <a:gd name="T57" fmla="*/ 468 h 565"/>
                    <a:gd name="T58" fmla="*/ 46 w 566"/>
                    <a:gd name="T59" fmla="*/ 436 h 565"/>
                    <a:gd name="T60" fmla="*/ 26 w 566"/>
                    <a:gd name="T61" fmla="*/ 401 h 565"/>
                    <a:gd name="T62" fmla="*/ 12 w 566"/>
                    <a:gd name="T63" fmla="*/ 364 h 565"/>
                    <a:gd name="T64" fmla="*/ 3 w 566"/>
                    <a:gd name="T65" fmla="*/ 324 h 565"/>
                    <a:gd name="T66" fmla="*/ 0 w 566"/>
                    <a:gd name="T67" fmla="*/ 282 h 565"/>
                    <a:gd name="T68" fmla="*/ 3 w 566"/>
                    <a:gd name="T69" fmla="*/ 241 h 565"/>
                    <a:gd name="T70" fmla="*/ 12 w 566"/>
                    <a:gd name="T71" fmla="*/ 201 h 565"/>
                    <a:gd name="T72" fmla="*/ 26 w 566"/>
                    <a:gd name="T73" fmla="*/ 163 h 565"/>
                    <a:gd name="T74" fmla="*/ 46 w 566"/>
                    <a:gd name="T75" fmla="*/ 129 h 565"/>
                    <a:gd name="T76" fmla="*/ 70 w 566"/>
                    <a:gd name="T77" fmla="*/ 97 h 565"/>
                    <a:gd name="T78" fmla="*/ 97 w 566"/>
                    <a:gd name="T79" fmla="*/ 69 h 565"/>
                    <a:gd name="T80" fmla="*/ 129 w 566"/>
                    <a:gd name="T81" fmla="*/ 45 h 565"/>
                    <a:gd name="T82" fmla="*/ 163 w 566"/>
                    <a:gd name="T83" fmla="*/ 26 h 565"/>
                    <a:gd name="T84" fmla="*/ 201 w 566"/>
                    <a:gd name="T85" fmla="*/ 11 h 565"/>
                    <a:gd name="T86" fmla="*/ 241 w 566"/>
                    <a:gd name="T87" fmla="*/ 2 h 565"/>
                    <a:gd name="T88" fmla="*/ 283 w 566"/>
                    <a:gd name="T89" fmla="*/ 0 h 5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566" h="565">
                      <a:moveTo>
                        <a:pt x="283" y="0"/>
                      </a:moveTo>
                      <a:lnTo>
                        <a:pt x="325" y="2"/>
                      </a:lnTo>
                      <a:lnTo>
                        <a:pt x="365" y="11"/>
                      </a:lnTo>
                      <a:lnTo>
                        <a:pt x="402" y="26"/>
                      </a:lnTo>
                      <a:lnTo>
                        <a:pt x="437" y="45"/>
                      </a:lnTo>
                      <a:lnTo>
                        <a:pt x="469" y="69"/>
                      </a:lnTo>
                      <a:lnTo>
                        <a:pt x="496" y="97"/>
                      </a:lnTo>
                      <a:lnTo>
                        <a:pt x="521" y="129"/>
                      </a:lnTo>
                      <a:lnTo>
                        <a:pt x="539" y="163"/>
                      </a:lnTo>
                      <a:lnTo>
                        <a:pt x="554" y="201"/>
                      </a:lnTo>
                      <a:lnTo>
                        <a:pt x="562" y="241"/>
                      </a:lnTo>
                      <a:lnTo>
                        <a:pt x="566" y="282"/>
                      </a:lnTo>
                      <a:lnTo>
                        <a:pt x="562" y="324"/>
                      </a:lnTo>
                      <a:lnTo>
                        <a:pt x="554" y="364"/>
                      </a:lnTo>
                      <a:lnTo>
                        <a:pt x="539" y="401"/>
                      </a:lnTo>
                      <a:lnTo>
                        <a:pt x="521" y="436"/>
                      </a:lnTo>
                      <a:lnTo>
                        <a:pt x="496" y="468"/>
                      </a:lnTo>
                      <a:lnTo>
                        <a:pt x="469" y="496"/>
                      </a:lnTo>
                      <a:lnTo>
                        <a:pt x="437" y="520"/>
                      </a:lnTo>
                      <a:lnTo>
                        <a:pt x="402" y="538"/>
                      </a:lnTo>
                      <a:lnTo>
                        <a:pt x="365" y="553"/>
                      </a:lnTo>
                      <a:lnTo>
                        <a:pt x="325" y="561"/>
                      </a:lnTo>
                      <a:lnTo>
                        <a:pt x="283" y="565"/>
                      </a:lnTo>
                      <a:lnTo>
                        <a:pt x="241" y="561"/>
                      </a:lnTo>
                      <a:lnTo>
                        <a:pt x="201" y="553"/>
                      </a:lnTo>
                      <a:lnTo>
                        <a:pt x="163" y="538"/>
                      </a:lnTo>
                      <a:lnTo>
                        <a:pt x="129" y="520"/>
                      </a:lnTo>
                      <a:lnTo>
                        <a:pt x="97" y="496"/>
                      </a:lnTo>
                      <a:lnTo>
                        <a:pt x="70" y="468"/>
                      </a:lnTo>
                      <a:lnTo>
                        <a:pt x="46" y="436"/>
                      </a:lnTo>
                      <a:lnTo>
                        <a:pt x="26" y="401"/>
                      </a:lnTo>
                      <a:lnTo>
                        <a:pt x="12" y="364"/>
                      </a:lnTo>
                      <a:lnTo>
                        <a:pt x="3" y="324"/>
                      </a:lnTo>
                      <a:lnTo>
                        <a:pt x="0" y="282"/>
                      </a:lnTo>
                      <a:lnTo>
                        <a:pt x="3" y="241"/>
                      </a:lnTo>
                      <a:lnTo>
                        <a:pt x="12" y="201"/>
                      </a:lnTo>
                      <a:lnTo>
                        <a:pt x="26" y="163"/>
                      </a:lnTo>
                      <a:lnTo>
                        <a:pt x="46" y="129"/>
                      </a:lnTo>
                      <a:lnTo>
                        <a:pt x="70" y="97"/>
                      </a:lnTo>
                      <a:lnTo>
                        <a:pt x="97" y="69"/>
                      </a:lnTo>
                      <a:lnTo>
                        <a:pt x="129" y="45"/>
                      </a:lnTo>
                      <a:lnTo>
                        <a:pt x="163" y="26"/>
                      </a:lnTo>
                      <a:lnTo>
                        <a:pt x="201" y="11"/>
                      </a:lnTo>
                      <a:lnTo>
                        <a:pt x="241" y="2"/>
                      </a:lnTo>
                      <a:lnTo>
                        <a:pt x="28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6858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2" name="Freeform 102">
                  <a:extLst>
                    <a:ext uri="{FF2B5EF4-FFF2-40B4-BE49-F238E27FC236}">
                      <a16:creationId xmlns:a16="http://schemas.microsoft.com/office/drawing/2014/main" id="{7CE33FDA-2298-4247-B370-FA4FE20ADED3}"/>
                    </a:ext>
                  </a:extLst>
                </p:cNvPr>
                <p:cNvSpPr/>
                <p:nvPr/>
              </p:nvSpPr>
              <p:spPr bwMode="auto">
                <a:xfrm>
                  <a:off x="1600200" y="1385888"/>
                  <a:ext cx="112713" cy="112712"/>
                </a:xfrm>
                <a:custGeom>
                  <a:avLst/>
                  <a:gdLst>
                    <a:gd name="T0" fmla="*/ 284 w 567"/>
                    <a:gd name="T1" fmla="*/ 0 h 564"/>
                    <a:gd name="T2" fmla="*/ 326 w 567"/>
                    <a:gd name="T3" fmla="*/ 3 h 564"/>
                    <a:gd name="T4" fmla="*/ 365 w 567"/>
                    <a:gd name="T5" fmla="*/ 12 h 564"/>
                    <a:gd name="T6" fmla="*/ 403 w 567"/>
                    <a:gd name="T7" fmla="*/ 26 h 564"/>
                    <a:gd name="T8" fmla="*/ 438 w 567"/>
                    <a:gd name="T9" fmla="*/ 45 h 564"/>
                    <a:gd name="T10" fmla="*/ 470 w 567"/>
                    <a:gd name="T11" fmla="*/ 69 h 564"/>
                    <a:gd name="T12" fmla="*/ 497 w 567"/>
                    <a:gd name="T13" fmla="*/ 96 h 564"/>
                    <a:gd name="T14" fmla="*/ 521 w 567"/>
                    <a:gd name="T15" fmla="*/ 128 h 564"/>
                    <a:gd name="T16" fmla="*/ 540 w 567"/>
                    <a:gd name="T17" fmla="*/ 163 h 564"/>
                    <a:gd name="T18" fmla="*/ 554 w 567"/>
                    <a:gd name="T19" fmla="*/ 201 h 564"/>
                    <a:gd name="T20" fmla="*/ 563 w 567"/>
                    <a:gd name="T21" fmla="*/ 240 h 564"/>
                    <a:gd name="T22" fmla="*/ 567 w 567"/>
                    <a:gd name="T23" fmla="*/ 282 h 564"/>
                    <a:gd name="T24" fmla="*/ 563 w 567"/>
                    <a:gd name="T25" fmla="*/ 324 h 564"/>
                    <a:gd name="T26" fmla="*/ 554 w 567"/>
                    <a:gd name="T27" fmla="*/ 363 h 564"/>
                    <a:gd name="T28" fmla="*/ 540 w 567"/>
                    <a:gd name="T29" fmla="*/ 402 h 564"/>
                    <a:gd name="T30" fmla="*/ 521 w 567"/>
                    <a:gd name="T31" fmla="*/ 436 h 564"/>
                    <a:gd name="T32" fmla="*/ 497 w 567"/>
                    <a:gd name="T33" fmla="*/ 468 h 564"/>
                    <a:gd name="T34" fmla="*/ 470 w 567"/>
                    <a:gd name="T35" fmla="*/ 495 h 564"/>
                    <a:gd name="T36" fmla="*/ 438 w 567"/>
                    <a:gd name="T37" fmla="*/ 519 h 564"/>
                    <a:gd name="T38" fmla="*/ 403 w 567"/>
                    <a:gd name="T39" fmla="*/ 539 h 564"/>
                    <a:gd name="T40" fmla="*/ 365 w 567"/>
                    <a:gd name="T41" fmla="*/ 553 h 564"/>
                    <a:gd name="T42" fmla="*/ 326 w 567"/>
                    <a:gd name="T43" fmla="*/ 562 h 564"/>
                    <a:gd name="T44" fmla="*/ 284 w 567"/>
                    <a:gd name="T45" fmla="*/ 564 h 564"/>
                    <a:gd name="T46" fmla="*/ 242 w 567"/>
                    <a:gd name="T47" fmla="*/ 562 h 564"/>
                    <a:gd name="T48" fmla="*/ 202 w 567"/>
                    <a:gd name="T49" fmla="*/ 553 h 564"/>
                    <a:gd name="T50" fmla="*/ 164 w 567"/>
                    <a:gd name="T51" fmla="*/ 539 h 564"/>
                    <a:gd name="T52" fmla="*/ 130 w 567"/>
                    <a:gd name="T53" fmla="*/ 519 h 564"/>
                    <a:gd name="T54" fmla="*/ 98 w 567"/>
                    <a:gd name="T55" fmla="*/ 495 h 564"/>
                    <a:gd name="T56" fmla="*/ 71 w 567"/>
                    <a:gd name="T57" fmla="*/ 468 h 564"/>
                    <a:gd name="T58" fmla="*/ 47 w 567"/>
                    <a:gd name="T59" fmla="*/ 436 h 564"/>
                    <a:gd name="T60" fmla="*/ 27 w 567"/>
                    <a:gd name="T61" fmla="*/ 402 h 564"/>
                    <a:gd name="T62" fmla="*/ 13 w 567"/>
                    <a:gd name="T63" fmla="*/ 363 h 564"/>
                    <a:gd name="T64" fmla="*/ 4 w 567"/>
                    <a:gd name="T65" fmla="*/ 324 h 564"/>
                    <a:gd name="T66" fmla="*/ 0 w 567"/>
                    <a:gd name="T67" fmla="*/ 282 h 564"/>
                    <a:gd name="T68" fmla="*/ 4 w 567"/>
                    <a:gd name="T69" fmla="*/ 240 h 564"/>
                    <a:gd name="T70" fmla="*/ 13 w 567"/>
                    <a:gd name="T71" fmla="*/ 201 h 564"/>
                    <a:gd name="T72" fmla="*/ 27 w 567"/>
                    <a:gd name="T73" fmla="*/ 163 h 564"/>
                    <a:gd name="T74" fmla="*/ 47 w 567"/>
                    <a:gd name="T75" fmla="*/ 128 h 564"/>
                    <a:gd name="T76" fmla="*/ 71 w 567"/>
                    <a:gd name="T77" fmla="*/ 96 h 564"/>
                    <a:gd name="T78" fmla="*/ 98 w 567"/>
                    <a:gd name="T79" fmla="*/ 69 h 564"/>
                    <a:gd name="T80" fmla="*/ 130 w 567"/>
                    <a:gd name="T81" fmla="*/ 45 h 564"/>
                    <a:gd name="T82" fmla="*/ 164 w 567"/>
                    <a:gd name="T83" fmla="*/ 26 h 564"/>
                    <a:gd name="T84" fmla="*/ 202 w 567"/>
                    <a:gd name="T85" fmla="*/ 12 h 564"/>
                    <a:gd name="T86" fmla="*/ 242 w 567"/>
                    <a:gd name="T87" fmla="*/ 3 h 564"/>
                    <a:gd name="T88" fmla="*/ 284 w 567"/>
                    <a:gd name="T89" fmla="*/ 0 h 5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567" h="564">
                      <a:moveTo>
                        <a:pt x="284" y="0"/>
                      </a:moveTo>
                      <a:lnTo>
                        <a:pt x="326" y="3"/>
                      </a:lnTo>
                      <a:lnTo>
                        <a:pt x="365" y="12"/>
                      </a:lnTo>
                      <a:lnTo>
                        <a:pt x="403" y="26"/>
                      </a:lnTo>
                      <a:lnTo>
                        <a:pt x="438" y="45"/>
                      </a:lnTo>
                      <a:lnTo>
                        <a:pt x="470" y="69"/>
                      </a:lnTo>
                      <a:lnTo>
                        <a:pt x="497" y="96"/>
                      </a:lnTo>
                      <a:lnTo>
                        <a:pt x="521" y="128"/>
                      </a:lnTo>
                      <a:lnTo>
                        <a:pt x="540" y="163"/>
                      </a:lnTo>
                      <a:lnTo>
                        <a:pt x="554" y="201"/>
                      </a:lnTo>
                      <a:lnTo>
                        <a:pt x="563" y="240"/>
                      </a:lnTo>
                      <a:lnTo>
                        <a:pt x="567" y="282"/>
                      </a:lnTo>
                      <a:lnTo>
                        <a:pt x="563" y="324"/>
                      </a:lnTo>
                      <a:lnTo>
                        <a:pt x="554" y="363"/>
                      </a:lnTo>
                      <a:lnTo>
                        <a:pt x="540" y="402"/>
                      </a:lnTo>
                      <a:lnTo>
                        <a:pt x="521" y="436"/>
                      </a:lnTo>
                      <a:lnTo>
                        <a:pt x="497" y="468"/>
                      </a:lnTo>
                      <a:lnTo>
                        <a:pt x="470" y="495"/>
                      </a:lnTo>
                      <a:lnTo>
                        <a:pt x="438" y="519"/>
                      </a:lnTo>
                      <a:lnTo>
                        <a:pt x="403" y="539"/>
                      </a:lnTo>
                      <a:lnTo>
                        <a:pt x="365" y="553"/>
                      </a:lnTo>
                      <a:lnTo>
                        <a:pt x="326" y="562"/>
                      </a:lnTo>
                      <a:lnTo>
                        <a:pt x="284" y="564"/>
                      </a:lnTo>
                      <a:lnTo>
                        <a:pt x="242" y="562"/>
                      </a:lnTo>
                      <a:lnTo>
                        <a:pt x="202" y="553"/>
                      </a:lnTo>
                      <a:lnTo>
                        <a:pt x="164" y="539"/>
                      </a:lnTo>
                      <a:lnTo>
                        <a:pt x="130" y="519"/>
                      </a:lnTo>
                      <a:lnTo>
                        <a:pt x="98" y="495"/>
                      </a:lnTo>
                      <a:lnTo>
                        <a:pt x="71" y="468"/>
                      </a:lnTo>
                      <a:lnTo>
                        <a:pt x="47" y="436"/>
                      </a:lnTo>
                      <a:lnTo>
                        <a:pt x="27" y="402"/>
                      </a:lnTo>
                      <a:lnTo>
                        <a:pt x="13" y="363"/>
                      </a:lnTo>
                      <a:lnTo>
                        <a:pt x="4" y="324"/>
                      </a:lnTo>
                      <a:lnTo>
                        <a:pt x="0" y="282"/>
                      </a:lnTo>
                      <a:lnTo>
                        <a:pt x="4" y="240"/>
                      </a:lnTo>
                      <a:lnTo>
                        <a:pt x="13" y="201"/>
                      </a:lnTo>
                      <a:lnTo>
                        <a:pt x="27" y="163"/>
                      </a:lnTo>
                      <a:lnTo>
                        <a:pt x="47" y="128"/>
                      </a:lnTo>
                      <a:lnTo>
                        <a:pt x="71" y="96"/>
                      </a:lnTo>
                      <a:lnTo>
                        <a:pt x="98" y="69"/>
                      </a:lnTo>
                      <a:lnTo>
                        <a:pt x="130" y="45"/>
                      </a:lnTo>
                      <a:lnTo>
                        <a:pt x="164" y="26"/>
                      </a:lnTo>
                      <a:lnTo>
                        <a:pt x="202" y="12"/>
                      </a:lnTo>
                      <a:lnTo>
                        <a:pt x="242" y="3"/>
                      </a:lnTo>
                      <a:lnTo>
                        <a:pt x="284" y="0"/>
                      </a:lnTo>
                      <a:close/>
                    </a:path>
                  </a:pathLst>
                </a:custGeom>
                <a:solidFill>
                  <a:srgbClr val="83235E"/>
                </a:solidFill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6858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3" name="Freeform 103">
                  <a:extLst>
                    <a:ext uri="{FF2B5EF4-FFF2-40B4-BE49-F238E27FC236}">
                      <a16:creationId xmlns:a16="http://schemas.microsoft.com/office/drawing/2014/main" id="{83FA085A-589A-41F1-9F84-63DD2B99BD32}"/>
                    </a:ext>
                  </a:extLst>
                </p:cNvPr>
                <p:cNvSpPr/>
                <p:nvPr/>
              </p:nvSpPr>
              <p:spPr bwMode="auto">
                <a:xfrm>
                  <a:off x="1252538" y="1901825"/>
                  <a:ext cx="112713" cy="112712"/>
                </a:xfrm>
                <a:custGeom>
                  <a:avLst/>
                  <a:gdLst>
                    <a:gd name="T0" fmla="*/ 283 w 566"/>
                    <a:gd name="T1" fmla="*/ 0 h 566"/>
                    <a:gd name="T2" fmla="*/ 324 w 566"/>
                    <a:gd name="T3" fmla="*/ 3 h 566"/>
                    <a:gd name="T4" fmla="*/ 365 w 566"/>
                    <a:gd name="T5" fmla="*/ 12 h 566"/>
                    <a:gd name="T6" fmla="*/ 402 w 566"/>
                    <a:gd name="T7" fmla="*/ 26 h 566"/>
                    <a:gd name="T8" fmla="*/ 438 w 566"/>
                    <a:gd name="T9" fmla="*/ 46 h 566"/>
                    <a:gd name="T10" fmla="*/ 468 w 566"/>
                    <a:gd name="T11" fmla="*/ 69 h 566"/>
                    <a:gd name="T12" fmla="*/ 497 w 566"/>
                    <a:gd name="T13" fmla="*/ 98 h 566"/>
                    <a:gd name="T14" fmla="*/ 520 w 566"/>
                    <a:gd name="T15" fmla="*/ 129 h 566"/>
                    <a:gd name="T16" fmla="*/ 540 w 566"/>
                    <a:gd name="T17" fmla="*/ 164 h 566"/>
                    <a:gd name="T18" fmla="*/ 554 w 566"/>
                    <a:gd name="T19" fmla="*/ 201 h 566"/>
                    <a:gd name="T20" fmla="*/ 563 w 566"/>
                    <a:gd name="T21" fmla="*/ 241 h 566"/>
                    <a:gd name="T22" fmla="*/ 566 w 566"/>
                    <a:gd name="T23" fmla="*/ 282 h 566"/>
                    <a:gd name="T24" fmla="*/ 563 w 566"/>
                    <a:gd name="T25" fmla="*/ 324 h 566"/>
                    <a:gd name="T26" fmla="*/ 554 w 566"/>
                    <a:gd name="T27" fmla="*/ 365 h 566"/>
                    <a:gd name="T28" fmla="*/ 540 w 566"/>
                    <a:gd name="T29" fmla="*/ 402 h 566"/>
                    <a:gd name="T30" fmla="*/ 520 w 566"/>
                    <a:gd name="T31" fmla="*/ 437 h 566"/>
                    <a:gd name="T32" fmla="*/ 497 w 566"/>
                    <a:gd name="T33" fmla="*/ 468 h 566"/>
                    <a:gd name="T34" fmla="*/ 468 w 566"/>
                    <a:gd name="T35" fmla="*/ 496 h 566"/>
                    <a:gd name="T36" fmla="*/ 438 w 566"/>
                    <a:gd name="T37" fmla="*/ 520 h 566"/>
                    <a:gd name="T38" fmla="*/ 402 w 566"/>
                    <a:gd name="T39" fmla="*/ 539 h 566"/>
                    <a:gd name="T40" fmla="*/ 365 w 566"/>
                    <a:gd name="T41" fmla="*/ 554 h 566"/>
                    <a:gd name="T42" fmla="*/ 324 w 566"/>
                    <a:gd name="T43" fmla="*/ 562 h 566"/>
                    <a:gd name="T44" fmla="*/ 283 w 566"/>
                    <a:gd name="T45" fmla="*/ 566 h 566"/>
                    <a:gd name="T46" fmla="*/ 241 w 566"/>
                    <a:gd name="T47" fmla="*/ 562 h 566"/>
                    <a:gd name="T48" fmla="*/ 201 w 566"/>
                    <a:gd name="T49" fmla="*/ 554 h 566"/>
                    <a:gd name="T50" fmla="*/ 164 w 566"/>
                    <a:gd name="T51" fmla="*/ 539 h 566"/>
                    <a:gd name="T52" fmla="*/ 129 w 566"/>
                    <a:gd name="T53" fmla="*/ 520 h 566"/>
                    <a:gd name="T54" fmla="*/ 98 w 566"/>
                    <a:gd name="T55" fmla="*/ 496 h 566"/>
                    <a:gd name="T56" fmla="*/ 69 w 566"/>
                    <a:gd name="T57" fmla="*/ 468 h 566"/>
                    <a:gd name="T58" fmla="*/ 46 w 566"/>
                    <a:gd name="T59" fmla="*/ 437 h 566"/>
                    <a:gd name="T60" fmla="*/ 26 w 566"/>
                    <a:gd name="T61" fmla="*/ 402 h 566"/>
                    <a:gd name="T62" fmla="*/ 12 w 566"/>
                    <a:gd name="T63" fmla="*/ 365 h 566"/>
                    <a:gd name="T64" fmla="*/ 3 w 566"/>
                    <a:gd name="T65" fmla="*/ 324 h 566"/>
                    <a:gd name="T66" fmla="*/ 0 w 566"/>
                    <a:gd name="T67" fmla="*/ 282 h 566"/>
                    <a:gd name="T68" fmla="*/ 3 w 566"/>
                    <a:gd name="T69" fmla="*/ 241 h 566"/>
                    <a:gd name="T70" fmla="*/ 12 w 566"/>
                    <a:gd name="T71" fmla="*/ 201 h 566"/>
                    <a:gd name="T72" fmla="*/ 26 w 566"/>
                    <a:gd name="T73" fmla="*/ 164 h 566"/>
                    <a:gd name="T74" fmla="*/ 46 w 566"/>
                    <a:gd name="T75" fmla="*/ 129 h 566"/>
                    <a:gd name="T76" fmla="*/ 69 w 566"/>
                    <a:gd name="T77" fmla="*/ 98 h 566"/>
                    <a:gd name="T78" fmla="*/ 98 w 566"/>
                    <a:gd name="T79" fmla="*/ 69 h 566"/>
                    <a:gd name="T80" fmla="*/ 129 w 566"/>
                    <a:gd name="T81" fmla="*/ 46 h 566"/>
                    <a:gd name="T82" fmla="*/ 164 w 566"/>
                    <a:gd name="T83" fmla="*/ 26 h 566"/>
                    <a:gd name="T84" fmla="*/ 201 w 566"/>
                    <a:gd name="T85" fmla="*/ 12 h 566"/>
                    <a:gd name="T86" fmla="*/ 241 w 566"/>
                    <a:gd name="T87" fmla="*/ 3 h 566"/>
                    <a:gd name="T88" fmla="*/ 283 w 566"/>
                    <a:gd name="T89" fmla="*/ 0 h 5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566" h="566">
                      <a:moveTo>
                        <a:pt x="283" y="0"/>
                      </a:moveTo>
                      <a:lnTo>
                        <a:pt x="324" y="3"/>
                      </a:lnTo>
                      <a:lnTo>
                        <a:pt x="365" y="12"/>
                      </a:lnTo>
                      <a:lnTo>
                        <a:pt x="402" y="26"/>
                      </a:lnTo>
                      <a:lnTo>
                        <a:pt x="438" y="46"/>
                      </a:lnTo>
                      <a:lnTo>
                        <a:pt x="468" y="69"/>
                      </a:lnTo>
                      <a:lnTo>
                        <a:pt x="497" y="98"/>
                      </a:lnTo>
                      <a:lnTo>
                        <a:pt x="520" y="129"/>
                      </a:lnTo>
                      <a:lnTo>
                        <a:pt x="540" y="164"/>
                      </a:lnTo>
                      <a:lnTo>
                        <a:pt x="554" y="201"/>
                      </a:lnTo>
                      <a:lnTo>
                        <a:pt x="563" y="241"/>
                      </a:lnTo>
                      <a:lnTo>
                        <a:pt x="566" y="282"/>
                      </a:lnTo>
                      <a:lnTo>
                        <a:pt x="563" y="324"/>
                      </a:lnTo>
                      <a:lnTo>
                        <a:pt x="554" y="365"/>
                      </a:lnTo>
                      <a:lnTo>
                        <a:pt x="540" y="402"/>
                      </a:lnTo>
                      <a:lnTo>
                        <a:pt x="520" y="437"/>
                      </a:lnTo>
                      <a:lnTo>
                        <a:pt x="497" y="468"/>
                      </a:lnTo>
                      <a:lnTo>
                        <a:pt x="468" y="496"/>
                      </a:lnTo>
                      <a:lnTo>
                        <a:pt x="438" y="520"/>
                      </a:lnTo>
                      <a:lnTo>
                        <a:pt x="402" y="539"/>
                      </a:lnTo>
                      <a:lnTo>
                        <a:pt x="365" y="554"/>
                      </a:lnTo>
                      <a:lnTo>
                        <a:pt x="324" y="562"/>
                      </a:lnTo>
                      <a:lnTo>
                        <a:pt x="283" y="566"/>
                      </a:lnTo>
                      <a:lnTo>
                        <a:pt x="241" y="562"/>
                      </a:lnTo>
                      <a:lnTo>
                        <a:pt x="201" y="554"/>
                      </a:lnTo>
                      <a:lnTo>
                        <a:pt x="164" y="539"/>
                      </a:lnTo>
                      <a:lnTo>
                        <a:pt x="129" y="520"/>
                      </a:lnTo>
                      <a:lnTo>
                        <a:pt x="98" y="496"/>
                      </a:lnTo>
                      <a:lnTo>
                        <a:pt x="69" y="468"/>
                      </a:lnTo>
                      <a:lnTo>
                        <a:pt x="46" y="437"/>
                      </a:lnTo>
                      <a:lnTo>
                        <a:pt x="26" y="402"/>
                      </a:lnTo>
                      <a:lnTo>
                        <a:pt x="12" y="365"/>
                      </a:lnTo>
                      <a:lnTo>
                        <a:pt x="3" y="324"/>
                      </a:lnTo>
                      <a:lnTo>
                        <a:pt x="0" y="282"/>
                      </a:lnTo>
                      <a:lnTo>
                        <a:pt x="3" y="241"/>
                      </a:lnTo>
                      <a:lnTo>
                        <a:pt x="12" y="201"/>
                      </a:lnTo>
                      <a:lnTo>
                        <a:pt x="26" y="164"/>
                      </a:lnTo>
                      <a:lnTo>
                        <a:pt x="46" y="129"/>
                      </a:lnTo>
                      <a:lnTo>
                        <a:pt x="69" y="98"/>
                      </a:lnTo>
                      <a:lnTo>
                        <a:pt x="98" y="69"/>
                      </a:lnTo>
                      <a:lnTo>
                        <a:pt x="129" y="46"/>
                      </a:lnTo>
                      <a:lnTo>
                        <a:pt x="164" y="26"/>
                      </a:lnTo>
                      <a:lnTo>
                        <a:pt x="201" y="12"/>
                      </a:lnTo>
                      <a:lnTo>
                        <a:pt x="241" y="3"/>
                      </a:lnTo>
                      <a:lnTo>
                        <a:pt x="283" y="0"/>
                      </a:lnTo>
                      <a:close/>
                    </a:path>
                  </a:pathLst>
                </a:custGeom>
                <a:solidFill>
                  <a:srgbClr val="83235E"/>
                </a:solidFill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6858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4" name="Freeform 104">
                  <a:extLst>
                    <a:ext uri="{FF2B5EF4-FFF2-40B4-BE49-F238E27FC236}">
                      <a16:creationId xmlns:a16="http://schemas.microsoft.com/office/drawing/2014/main" id="{4436399D-1C06-454E-803C-58358F67258E}"/>
                    </a:ext>
                  </a:extLst>
                </p:cNvPr>
                <p:cNvSpPr/>
                <p:nvPr/>
              </p:nvSpPr>
              <p:spPr bwMode="auto">
                <a:xfrm>
                  <a:off x="1611313" y="1968500"/>
                  <a:ext cx="112713" cy="112712"/>
                </a:xfrm>
                <a:custGeom>
                  <a:avLst/>
                  <a:gdLst>
                    <a:gd name="T0" fmla="*/ 282 w 566"/>
                    <a:gd name="T1" fmla="*/ 0 h 566"/>
                    <a:gd name="T2" fmla="*/ 324 w 566"/>
                    <a:gd name="T3" fmla="*/ 4 h 566"/>
                    <a:gd name="T4" fmla="*/ 365 w 566"/>
                    <a:gd name="T5" fmla="*/ 13 h 566"/>
                    <a:gd name="T6" fmla="*/ 402 w 566"/>
                    <a:gd name="T7" fmla="*/ 27 h 566"/>
                    <a:gd name="T8" fmla="*/ 436 w 566"/>
                    <a:gd name="T9" fmla="*/ 45 h 566"/>
                    <a:gd name="T10" fmla="*/ 468 w 566"/>
                    <a:gd name="T11" fmla="*/ 70 h 566"/>
                    <a:gd name="T12" fmla="*/ 495 w 566"/>
                    <a:gd name="T13" fmla="*/ 97 h 566"/>
                    <a:gd name="T14" fmla="*/ 520 w 566"/>
                    <a:gd name="T15" fmla="*/ 129 h 566"/>
                    <a:gd name="T16" fmla="*/ 539 w 566"/>
                    <a:gd name="T17" fmla="*/ 164 h 566"/>
                    <a:gd name="T18" fmla="*/ 554 w 566"/>
                    <a:gd name="T19" fmla="*/ 201 h 566"/>
                    <a:gd name="T20" fmla="*/ 562 w 566"/>
                    <a:gd name="T21" fmla="*/ 241 h 566"/>
                    <a:gd name="T22" fmla="*/ 566 w 566"/>
                    <a:gd name="T23" fmla="*/ 283 h 566"/>
                    <a:gd name="T24" fmla="*/ 562 w 566"/>
                    <a:gd name="T25" fmla="*/ 324 h 566"/>
                    <a:gd name="T26" fmla="*/ 554 w 566"/>
                    <a:gd name="T27" fmla="*/ 365 h 566"/>
                    <a:gd name="T28" fmla="*/ 539 w 566"/>
                    <a:gd name="T29" fmla="*/ 402 h 566"/>
                    <a:gd name="T30" fmla="*/ 520 w 566"/>
                    <a:gd name="T31" fmla="*/ 436 h 566"/>
                    <a:gd name="T32" fmla="*/ 495 w 566"/>
                    <a:gd name="T33" fmla="*/ 468 h 566"/>
                    <a:gd name="T34" fmla="*/ 468 w 566"/>
                    <a:gd name="T35" fmla="*/ 496 h 566"/>
                    <a:gd name="T36" fmla="*/ 436 w 566"/>
                    <a:gd name="T37" fmla="*/ 520 h 566"/>
                    <a:gd name="T38" fmla="*/ 402 w 566"/>
                    <a:gd name="T39" fmla="*/ 540 h 566"/>
                    <a:gd name="T40" fmla="*/ 365 w 566"/>
                    <a:gd name="T41" fmla="*/ 554 h 566"/>
                    <a:gd name="T42" fmla="*/ 324 w 566"/>
                    <a:gd name="T43" fmla="*/ 563 h 566"/>
                    <a:gd name="T44" fmla="*/ 282 w 566"/>
                    <a:gd name="T45" fmla="*/ 566 h 566"/>
                    <a:gd name="T46" fmla="*/ 240 w 566"/>
                    <a:gd name="T47" fmla="*/ 563 h 566"/>
                    <a:gd name="T48" fmla="*/ 201 w 566"/>
                    <a:gd name="T49" fmla="*/ 554 h 566"/>
                    <a:gd name="T50" fmla="*/ 163 w 566"/>
                    <a:gd name="T51" fmla="*/ 540 h 566"/>
                    <a:gd name="T52" fmla="*/ 128 w 566"/>
                    <a:gd name="T53" fmla="*/ 520 h 566"/>
                    <a:gd name="T54" fmla="*/ 96 w 566"/>
                    <a:gd name="T55" fmla="*/ 496 h 566"/>
                    <a:gd name="T56" fmla="*/ 69 w 566"/>
                    <a:gd name="T57" fmla="*/ 468 h 566"/>
                    <a:gd name="T58" fmla="*/ 45 w 566"/>
                    <a:gd name="T59" fmla="*/ 436 h 566"/>
                    <a:gd name="T60" fmla="*/ 26 w 566"/>
                    <a:gd name="T61" fmla="*/ 402 h 566"/>
                    <a:gd name="T62" fmla="*/ 12 w 566"/>
                    <a:gd name="T63" fmla="*/ 365 h 566"/>
                    <a:gd name="T64" fmla="*/ 3 w 566"/>
                    <a:gd name="T65" fmla="*/ 324 h 566"/>
                    <a:gd name="T66" fmla="*/ 0 w 566"/>
                    <a:gd name="T67" fmla="*/ 283 h 566"/>
                    <a:gd name="T68" fmla="*/ 3 w 566"/>
                    <a:gd name="T69" fmla="*/ 241 h 566"/>
                    <a:gd name="T70" fmla="*/ 12 w 566"/>
                    <a:gd name="T71" fmla="*/ 201 h 566"/>
                    <a:gd name="T72" fmla="*/ 26 w 566"/>
                    <a:gd name="T73" fmla="*/ 164 h 566"/>
                    <a:gd name="T74" fmla="*/ 45 w 566"/>
                    <a:gd name="T75" fmla="*/ 129 h 566"/>
                    <a:gd name="T76" fmla="*/ 69 w 566"/>
                    <a:gd name="T77" fmla="*/ 97 h 566"/>
                    <a:gd name="T78" fmla="*/ 96 w 566"/>
                    <a:gd name="T79" fmla="*/ 70 h 566"/>
                    <a:gd name="T80" fmla="*/ 128 w 566"/>
                    <a:gd name="T81" fmla="*/ 45 h 566"/>
                    <a:gd name="T82" fmla="*/ 163 w 566"/>
                    <a:gd name="T83" fmla="*/ 27 h 566"/>
                    <a:gd name="T84" fmla="*/ 201 w 566"/>
                    <a:gd name="T85" fmla="*/ 13 h 566"/>
                    <a:gd name="T86" fmla="*/ 240 w 566"/>
                    <a:gd name="T87" fmla="*/ 4 h 566"/>
                    <a:gd name="T88" fmla="*/ 282 w 566"/>
                    <a:gd name="T89" fmla="*/ 0 h 5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566" h="566">
                      <a:moveTo>
                        <a:pt x="282" y="0"/>
                      </a:moveTo>
                      <a:lnTo>
                        <a:pt x="324" y="4"/>
                      </a:lnTo>
                      <a:lnTo>
                        <a:pt x="365" y="13"/>
                      </a:lnTo>
                      <a:lnTo>
                        <a:pt x="402" y="27"/>
                      </a:lnTo>
                      <a:lnTo>
                        <a:pt x="436" y="45"/>
                      </a:lnTo>
                      <a:lnTo>
                        <a:pt x="468" y="70"/>
                      </a:lnTo>
                      <a:lnTo>
                        <a:pt x="495" y="97"/>
                      </a:lnTo>
                      <a:lnTo>
                        <a:pt x="520" y="129"/>
                      </a:lnTo>
                      <a:lnTo>
                        <a:pt x="539" y="164"/>
                      </a:lnTo>
                      <a:lnTo>
                        <a:pt x="554" y="201"/>
                      </a:lnTo>
                      <a:lnTo>
                        <a:pt x="562" y="241"/>
                      </a:lnTo>
                      <a:lnTo>
                        <a:pt x="566" y="283"/>
                      </a:lnTo>
                      <a:lnTo>
                        <a:pt x="562" y="324"/>
                      </a:lnTo>
                      <a:lnTo>
                        <a:pt x="554" y="365"/>
                      </a:lnTo>
                      <a:lnTo>
                        <a:pt x="539" y="402"/>
                      </a:lnTo>
                      <a:lnTo>
                        <a:pt x="520" y="436"/>
                      </a:lnTo>
                      <a:lnTo>
                        <a:pt x="495" y="468"/>
                      </a:lnTo>
                      <a:lnTo>
                        <a:pt x="468" y="496"/>
                      </a:lnTo>
                      <a:lnTo>
                        <a:pt x="436" y="520"/>
                      </a:lnTo>
                      <a:lnTo>
                        <a:pt x="402" y="540"/>
                      </a:lnTo>
                      <a:lnTo>
                        <a:pt x="365" y="554"/>
                      </a:lnTo>
                      <a:lnTo>
                        <a:pt x="324" y="563"/>
                      </a:lnTo>
                      <a:lnTo>
                        <a:pt x="282" y="566"/>
                      </a:lnTo>
                      <a:lnTo>
                        <a:pt x="240" y="563"/>
                      </a:lnTo>
                      <a:lnTo>
                        <a:pt x="201" y="554"/>
                      </a:lnTo>
                      <a:lnTo>
                        <a:pt x="163" y="540"/>
                      </a:lnTo>
                      <a:lnTo>
                        <a:pt x="128" y="520"/>
                      </a:lnTo>
                      <a:lnTo>
                        <a:pt x="96" y="496"/>
                      </a:lnTo>
                      <a:lnTo>
                        <a:pt x="69" y="468"/>
                      </a:lnTo>
                      <a:lnTo>
                        <a:pt x="45" y="436"/>
                      </a:lnTo>
                      <a:lnTo>
                        <a:pt x="26" y="402"/>
                      </a:lnTo>
                      <a:lnTo>
                        <a:pt x="12" y="365"/>
                      </a:lnTo>
                      <a:lnTo>
                        <a:pt x="3" y="324"/>
                      </a:lnTo>
                      <a:lnTo>
                        <a:pt x="0" y="283"/>
                      </a:lnTo>
                      <a:lnTo>
                        <a:pt x="3" y="241"/>
                      </a:lnTo>
                      <a:lnTo>
                        <a:pt x="12" y="201"/>
                      </a:lnTo>
                      <a:lnTo>
                        <a:pt x="26" y="164"/>
                      </a:lnTo>
                      <a:lnTo>
                        <a:pt x="45" y="129"/>
                      </a:lnTo>
                      <a:lnTo>
                        <a:pt x="69" y="97"/>
                      </a:lnTo>
                      <a:lnTo>
                        <a:pt x="96" y="70"/>
                      </a:lnTo>
                      <a:lnTo>
                        <a:pt x="128" y="45"/>
                      </a:lnTo>
                      <a:lnTo>
                        <a:pt x="163" y="27"/>
                      </a:lnTo>
                      <a:lnTo>
                        <a:pt x="201" y="13"/>
                      </a:lnTo>
                      <a:lnTo>
                        <a:pt x="240" y="4"/>
                      </a:lnTo>
                      <a:lnTo>
                        <a:pt x="2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6858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5" name="Freeform 105">
                  <a:extLst>
                    <a:ext uri="{FF2B5EF4-FFF2-40B4-BE49-F238E27FC236}">
                      <a16:creationId xmlns:a16="http://schemas.microsoft.com/office/drawing/2014/main" id="{E5825116-2F6D-4905-A427-210D052CC12F}"/>
                    </a:ext>
                  </a:extLst>
                </p:cNvPr>
                <p:cNvSpPr/>
                <p:nvPr/>
              </p:nvSpPr>
              <p:spPr bwMode="auto">
                <a:xfrm>
                  <a:off x="1790700" y="1665288"/>
                  <a:ext cx="68263" cy="68262"/>
                </a:xfrm>
                <a:custGeom>
                  <a:avLst/>
                  <a:gdLst>
                    <a:gd name="T0" fmla="*/ 171 w 340"/>
                    <a:gd name="T1" fmla="*/ 0 h 339"/>
                    <a:gd name="T2" fmla="*/ 205 w 340"/>
                    <a:gd name="T3" fmla="*/ 4 h 339"/>
                    <a:gd name="T4" fmla="*/ 237 w 340"/>
                    <a:gd name="T5" fmla="*/ 14 h 339"/>
                    <a:gd name="T6" fmla="*/ 265 w 340"/>
                    <a:gd name="T7" fmla="*/ 30 h 339"/>
                    <a:gd name="T8" fmla="*/ 290 w 340"/>
                    <a:gd name="T9" fmla="*/ 50 h 339"/>
                    <a:gd name="T10" fmla="*/ 311 w 340"/>
                    <a:gd name="T11" fmla="*/ 75 h 339"/>
                    <a:gd name="T12" fmla="*/ 327 w 340"/>
                    <a:gd name="T13" fmla="*/ 104 h 339"/>
                    <a:gd name="T14" fmla="*/ 337 w 340"/>
                    <a:gd name="T15" fmla="*/ 136 h 339"/>
                    <a:gd name="T16" fmla="*/ 340 w 340"/>
                    <a:gd name="T17" fmla="*/ 170 h 339"/>
                    <a:gd name="T18" fmla="*/ 337 w 340"/>
                    <a:gd name="T19" fmla="*/ 204 h 339"/>
                    <a:gd name="T20" fmla="*/ 327 w 340"/>
                    <a:gd name="T21" fmla="*/ 236 h 339"/>
                    <a:gd name="T22" fmla="*/ 311 w 340"/>
                    <a:gd name="T23" fmla="*/ 265 h 339"/>
                    <a:gd name="T24" fmla="*/ 290 w 340"/>
                    <a:gd name="T25" fmla="*/ 290 h 339"/>
                    <a:gd name="T26" fmla="*/ 265 w 340"/>
                    <a:gd name="T27" fmla="*/ 311 h 339"/>
                    <a:gd name="T28" fmla="*/ 237 w 340"/>
                    <a:gd name="T29" fmla="*/ 326 h 339"/>
                    <a:gd name="T30" fmla="*/ 205 w 340"/>
                    <a:gd name="T31" fmla="*/ 336 h 339"/>
                    <a:gd name="T32" fmla="*/ 171 w 340"/>
                    <a:gd name="T33" fmla="*/ 339 h 339"/>
                    <a:gd name="T34" fmla="*/ 137 w 340"/>
                    <a:gd name="T35" fmla="*/ 336 h 339"/>
                    <a:gd name="T36" fmla="*/ 105 w 340"/>
                    <a:gd name="T37" fmla="*/ 326 h 339"/>
                    <a:gd name="T38" fmla="*/ 75 w 340"/>
                    <a:gd name="T39" fmla="*/ 311 h 339"/>
                    <a:gd name="T40" fmla="*/ 51 w 340"/>
                    <a:gd name="T41" fmla="*/ 290 h 339"/>
                    <a:gd name="T42" fmla="*/ 30 w 340"/>
                    <a:gd name="T43" fmla="*/ 265 h 339"/>
                    <a:gd name="T44" fmla="*/ 13 w 340"/>
                    <a:gd name="T45" fmla="*/ 236 h 339"/>
                    <a:gd name="T46" fmla="*/ 4 w 340"/>
                    <a:gd name="T47" fmla="*/ 204 h 339"/>
                    <a:gd name="T48" fmla="*/ 0 w 340"/>
                    <a:gd name="T49" fmla="*/ 170 h 339"/>
                    <a:gd name="T50" fmla="*/ 4 w 340"/>
                    <a:gd name="T51" fmla="*/ 136 h 339"/>
                    <a:gd name="T52" fmla="*/ 13 w 340"/>
                    <a:gd name="T53" fmla="*/ 104 h 339"/>
                    <a:gd name="T54" fmla="*/ 30 w 340"/>
                    <a:gd name="T55" fmla="*/ 75 h 339"/>
                    <a:gd name="T56" fmla="*/ 51 w 340"/>
                    <a:gd name="T57" fmla="*/ 50 h 339"/>
                    <a:gd name="T58" fmla="*/ 75 w 340"/>
                    <a:gd name="T59" fmla="*/ 30 h 339"/>
                    <a:gd name="T60" fmla="*/ 105 w 340"/>
                    <a:gd name="T61" fmla="*/ 14 h 339"/>
                    <a:gd name="T62" fmla="*/ 137 w 340"/>
                    <a:gd name="T63" fmla="*/ 4 h 339"/>
                    <a:gd name="T64" fmla="*/ 171 w 340"/>
                    <a:gd name="T65" fmla="*/ 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40" h="339">
                      <a:moveTo>
                        <a:pt x="171" y="0"/>
                      </a:moveTo>
                      <a:lnTo>
                        <a:pt x="205" y="4"/>
                      </a:lnTo>
                      <a:lnTo>
                        <a:pt x="237" y="14"/>
                      </a:lnTo>
                      <a:lnTo>
                        <a:pt x="265" y="30"/>
                      </a:lnTo>
                      <a:lnTo>
                        <a:pt x="290" y="50"/>
                      </a:lnTo>
                      <a:lnTo>
                        <a:pt x="311" y="75"/>
                      </a:lnTo>
                      <a:lnTo>
                        <a:pt x="327" y="104"/>
                      </a:lnTo>
                      <a:lnTo>
                        <a:pt x="337" y="136"/>
                      </a:lnTo>
                      <a:lnTo>
                        <a:pt x="340" y="170"/>
                      </a:lnTo>
                      <a:lnTo>
                        <a:pt x="337" y="204"/>
                      </a:lnTo>
                      <a:lnTo>
                        <a:pt x="327" y="236"/>
                      </a:lnTo>
                      <a:lnTo>
                        <a:pt x="311" y="265"/>
                      </a:lnTo>
                      <a:lnTo>
                        <a:pt x="290" y="290"/>
                      </a:lnTo>
                      <a:lnTo>
                        <a:pt x="265" y="311"/>
                      </a:lnTo>
                      <a:lnTo>
                        <a:pt x="237" y="326"/>
                      </a:lnTo>
                      <a:lnTo>
                        <a:pt x="205" y="336"/>
                      </a:lnTo>
                      <a:lnTo>
                        <a:pt x="171" y="339"/>
                      </a:lnTo>
                      <a:lnTo>
                        <a:pt x="137" y="336"/>
                      </a:lnTo>
                      <a:lnTo>
                        <a:pt x="105" y="326"/>
                      </a:lnTo>
                      <a:lnTo>
                        <a:pt x="75" y="311"/>
                      </a:lnTo>
                      <a:lnTo>
                        <a:pt x="51" y="290"/>
                      </a:lnTo>
                      <a:lnTo>
                        <a:pt x="30" y="265"/>
                      </a:lnTo>
                      <a:lnTo>
                        <a:pt x="13" y="236"/>
                      </a:lnTo>
                      <a:lnTo>
                        <a:pt x="4" y="204"/>
                      </a:lnTo>
                      <a:lnTo>
                        <a:pt x="0" y="170"/>
                      </a:lnTo>
                      <a:lnTo>
                        <a:pt x="4" y="136"/>
                      </a:lnTo>
                      <a:lnTo>
                        <a:pt x="13" y="104"/>
                      </a:lnTo>
                      <a:lnTo>
                        <a:pt x="30" y="75"/>
                      </a:lnTo>
                      <a:lnTo>
                        <a:pt x="51" y="50"/>
                      </a:lnTo>
                      <a:lnTo>
                        <a:pt x="75" y="30"/>
                      </a:lnTo>
                      <a:lnTo>
                        <a:pt x="105" y="14"/>
                      </a:lnTo>
                      <a:lnTo>
                        <a:pt x="137" y="4"/>
                      </a:lnTo>
                      <a:lnTo>
                        <a:pt x="17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6858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6" name="Freeform 106">
                  <a:extLst>
                    <a:ext uri="{FF2B5EF4-FFF2-40B4-BE49-F238E27FC236}">
                      <a16:creationId xmlns:a16="http://schemas.microsoft.com/office/drawing/2014/main" id="{E1B86EC7-3EA8-4985-909E-1EC7F10733D1}"/>
                    </a:ext>
                  </a:extLst>
                </p:cNvPr>
                <p:cNvSpPr/>
                <p:nvPr/>
              </p:nvSpPr>
              <p:spPr bwMode="auto">
                <a:xfrm>
                  <a:off x="1825625" y="1441450"/>
                  <a:ext cx="66675" cy="68262"/>
                </a:xfrm>
                <a:custGeom>
                  <a:avLst/>
                  <a:gdLst>
                    <a:gd name="T0" fmla="*/ 169 w 338"/>
                    <a:gd name="T1" fmla="*/ 0 h 339"/>
                    <a:gd name="T2" fmla="*/ 203 w 338"/>
                    <a:gd name="T3" fmla="*/ 3 h 339"/>
                    <a:gd name="T4" fmla="*/ 235 w 338"/>
                    <a:gd name="T5" fmla="*/ 13 h 339"/>
                    <a:gd name="T6" fmla="*/ 263 w 338"/>
                    <a:gd name="T7" fmla="*/ 30 h 339"/>
                    <a:gd name="T8" fmla="*/ 289 w 338"/>
                    <a:gd name="T9" fmla="*/ 49 h 339"/>
                    <a:gd name="T10" fmla="*/ 310 w 338"/>
                    <a:gd name="T11" fmla="*/ 75 h 339"/>
                    <a:gd name="T12" fmla="*/ 325 w 338"/>
                    <a:gd name="T13" fmla="*/ 103 h 339"/>
                    <a:gd name="T14" fmla="*/ 335 w 338"/>
                    <a:gd name="T15" fmla="*/ 135 h 339"/>
                    <a:gd name="T16" fmla="*/ 338 w 338"/>
                    <a:gd name="T17" fmla="*/ 170 h 339"/>
                    <a:gd name="T18" fmla="*/ 335 w 338"/>
                    <a:gd name="T19" fmla="*/ 204 h 339"/>
                    <a:gd name="T20" fmla="*/ 325 w 338"/>
                    <a:gd name="T21" fmla="*/ 236 h 339"/>
                    <a:gd name="T22" fmla="*/ 310 w 338"/>
                    <a:gd name="T23" fmla="*/ 265 h 339"/>
                    <a:gd name="T24" fmla="*/ 289 w 338"/>
                    <a:gd name="T25" fmla="*/ 290 h 339"/>
                    <a:gd name="T26" fmla="*/ 263 w 338"/>
                    <a:gd name="T27" fmla="*/ 311 h 339"/>
                    <a:gd name="T28" fmla="*/ 235 w 338"/>
                    <a:gd name="T29" fmla="*/ 326 h 339"/>
                    <a:gd name="T30" fmla="*/ 203 w 338"/>
                    <a:gd name="T31" fmla="*/ 336 h 339"/>
                    <a:gd name="T32" fmla="*/ 169 w 338"/>
                    <a:gd name="T33" fmla="*/ 339 h 339"/>
                    <a:gd name="T34" fmla="*/ 135 w 338"/>
                    <a:gd name="T35" fmla="*/ 336 h 339"/>
                    <a:gd name="T36" fmla="*/ 103 w 338"/>
                    <a:gd name="T37" fmla="*/ 326 h 339"/>
                    <a:gd name="T38" fmla="*/ 74 w 338"/>
                    <a:gd name="T39" fmla="*/ 311 h 339"/>
                    <a:gd name="T40" fmla="*/ 49 w 338"/>
                    <a:gd name="T41" fmla="*/ 290 h 339"/>
                    <a:gd name="T42" fmla="*/ 28 w 338"/>
                    <a:gd name="T43" fmla="*/ 265 h 339"/>
                    <a:gd name="T44" fmla="*/ 13 w 338"/>
                    <a:gd name="T45" fmla="*/ 236 h 339"/>
                    <a:gd name="T46" fmla="*/ 3 w 338"/>
                    <a:gd name="T47" fmla="*/ 204 h 339"/>
                    <a:gd name="T48" fmla="*/ 0 w 338"/>
                    <a:gd name="T49" fmla="*/ 170 h 339"/>
                    <a:gd name="T50" fmla="*/ 3 w 338"/>
                    <a:gd name="T51" fmla="*/ 135 h 339"/>
                    <a:gd name="T52" fmla="*/ 13 w 338"/>
                    <a:gd name="T53" fmla="*/ 103 h 339"/>
                    <a:gd name="T54" fmla="*/ 28 w 338"/>
                    <a:gd name="T55" fmla="*/ 75 h 339"/>
                    <a:gd name="T56" fmla="*/ 49 w 338"/>
                    <a:gd name="T57" fmla="*/ 49 h 339"/>
                    <a:gd name="T58" fmla="*/ 74 w 338"/>
                    <a:gd name="T59" fmla="*/ 30 h 339"/>
                    <a:gd name="T60" fmla="*/ 103 w 338"/>
                    <a:gd name="T61" fmla="*/ 13 h 339"/>
                    <a:gd name="T62" fmla="*/ 135 w 338"/>
                    <a:gd name="T63" fmla="*/ 3 h 339"/>
                    <a:gd name="T64" fmla="*/ 169 w 338"/>
                    <a:gd name="T65" fmla="*/ 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38" h="339">
                      <a:moveTo>
                        <a:pt x="169" y="0"/>
                      </a:moveTo>
                      <a:lnTo>
                        <a:pt x="203" y="3"/>
                      </a:lnTo>
                      <a:lnTo>
                        <a:pt x="235" y="13"/>
                      </a:lnTo>
                      <a:lnTo>
                        <a:pt x="263" y="30"/>
                      </a:lnTo>
                      <a:lnTo>
                        <a:pt x="289" y="49"/>
                      </a:lnTo>
                      <a:lnTo>
                        <a:pt x="310" y="75"/>
                      </a:lnTo>
                      <a:lnTo>
                        <a:pt x="325" y="103"/>
                      </a:lnTo>
                      <a:lnTo>
                        <a:pt x="335" y="135"/>
                      </a:lnTo>
                      <a:lnTo>
                        <a:pt x="338" y="170"/>
                      </a:lnTo>
                      <a:lnTo>
                        <a:pt x="335" y="204"/>
                      </a:lnTo>
                      <a:lnTo>
                        <a:pt x="325" y="236"/>
                      </a:lnTo>
                      <a:lnTo>
                        <a:pt x="310" y="265"/>
                      </a:lnTo>
                      <a:lnTo>
                        <a:pt x="289" y="290"/>
                      </a:lnTo>
                      <a:lnTo>
                        <a:pt x="263" y="311"/>
                      </a:lnTo>
                      <a:lnTo>
                        <a:pt x="235" y="326"/>
                      </a:lnTo>
                      <a:lnTo>
                        <a:pt x="203" y="336"/>
                      </a:lnTo>
                      <a:lnTo>
                        <a:pt x="169" y="339"/>
                      </a:lnTo>
                      <a:lnTo>
                        <a:pt x="135" y="336"/>
                      </a:lnTo>
                      <a:lnTo>
                        <a:pt x="103" y="326"/>
                      </a:lnTo>
                      <a:lnTo>
                        <a:pt x="74" y="311"/>
                      </a:lnTo>
                      <a:lnTo>
                        <a:pt x="49" y="290"/>
                      </a:lnTo>
                      <a:lnTo>
                        <a:pt x="28" y="265"/>
                      </a:lnTo>
                      <a:lnTo>
                        <a:pt x="13" y="236"/>
                      </a:lnTo>
                      <a:lnTo>
                        <a:pt x="3" y="204"/>
                      </a:lnTo>
                      <a:lnTo>
                        <a:pt x="0" y="170"/>
                      </a:lnTo>
                      <a:lnTo>
                        <a:pt x="3" y="135"/>
                      </a:lnTo>
                      <a:lnTo>
                        <a:pt x="13" y="103"/>
                      </a:lnTo>
                      <a:lnTo>
                        <a:pt x="28" y="75"/>
                      </a:lnTo>
                      <a:lnTo>
                        <a:pt x="49" y="49"/>
                      </a:lnTo>
                      <a:lnTo>
                        <a:pt x="74" y="30"/>
                      </a:lnTo>
                      <a:lnTo>
                        <a:pt x="103" y="13"/>
                      </a:lnTo>
                      <a:lnTo>
                        <a:pt x="135" y="3"/>
                      </a:lnTo>
                      <a:lnTo>
                        <a:pt x="169" y="0"/>
                      </a:lnTo>
                      <a:close/>
                    </a:path>
                  </a:pathLst>
                </a:custGeom>
                <a:solidFill>
                  <a:srgbClr val="83235E"/>
                </a:solidFill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6858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7" name="Freeform 108">
                  <a:extLst>
                    <a:ext uri="{FF2B5EF4-FFF2-40B4-BE49-F238E27FC236}">
                      <a16:creationId xmlns:a16="http://schemas.microsoft.com/office/drawing/2014/main" id="{E804F311-527B-40EA-81DE-6E8188587046}"/>
                    </a:ext>
                  </a:extLst>
                </p:cNvPr>
                <p:cNvSpPr/>
                <p:nvPr/>
              </p:nvSpPr>
              <p:spPr bwMode="auto">
                <a:xfrm>
                  <a:off x="1454150" y="1990725"/>
                  <a:ext cx="68263" cy="68262"/>
                </a:xfrm>
                <a:custGeom>
                  <a:avLst/>
                  <a:gdLst>
                    <a:gd name="T0" fmla="*/ 170 w 340"/>
                    <a:gd name="T1" fmla="*/ 0 h 339"/>
                    <a:gd name="T2" fmla="*/ 204 w 340"/>
                    <a:gd name="T3" fmla="*/ 3 h 339"/>
                    <a:gd name="T4" fmla="*/ 236 w 340"/>
                    <a:gd name="T5" fmla="*/ 13 h 339"/>
                    <a:gd name="T6" fmla="*/ 265 w 340"/>
                    <a:gd name="T7" fmla="*/ 28 h 339"/>
                    <a:gd name="T8" fmla="*/ 290 w 340"/>
                    <a:gd name="T9" fmla="*/ 49 h 339"/>
                    <a:gd name="T10" fmla="*/ 311 w 340"/>
                    <a:gd name="T11" fmla="*/ 74 h 339"/>
                    <a:gd name="T12" fmla="*/ 326 w 340"/>
                    <a:gd name="T13" fmla="*/ 103 h 339"/>
                    <a:gd name="T14" fmla="*/ 336 w 340"/>
                    <a:gd name="T15" fmla="*/ 135 h 339"/>
                    <a:gd name="T16" fmla="*/ 340 w 340"/>
                    <a:gd name="T17" fmla="*/ 169 h 339"/>
                    <a:gd name="T18" fmla="*/ 336 w 340"/>
                    <a:gd name="T19" fmla="*/ 203 h 339"/>
                    <a:gd name="T20" fmla="*/ 326 w 340"/>
                    <a:gd name="T21" fmla="*/ 235 h 339"/>
                    <a:gd name="T22" fmla="*/ 311 w 340"/>
                    <a:gd name="T23" fmla="*/ 264 h 339"/>
                    <a:gd name="T24" fmla="*/ 290 w 340"/>
                    <a:gd name="T25" fmla="*/ 288 h 339"/>
                    <a:gd name="T26" fmla="*/ 265 w 340"/>
                    <a:gd name="T27" fmla="*/ 309 h 339"/>
                    <a:gd name="T28" fmla="*/ 236 w 340"/>
                    <a:gd name="T29" fmla="*/ 326 h 339"/>
                    <a:gd name="T30" fmla="*/ 204 w 340"/>
                    <a:gd name="T31" fmla="*/ 336 h 339"/>
                    <a:gd name="T32" fmla="*/ 170 w 340"/>
                    <a:gd name="T33" fmla="*/ 339 h 339"/>
                    <a:gd name="T34" fmla="*/ 136 w 340"/>
                    <a:gd name="T35" fmla="*/ 336 h 339"/>
                    <a:gd name="T36" fmla="*/ 104 w 340"/>
                    <a:gd name="T37" fmla="*/ 326 h 339"/>
                    <a:gd name="T38" fmla="*/ 75 w 340"/>
                    <a:gd name="T39" fmla="*/ 309 h 339"/>
                    <a:gd name="T40" fmla="*/ 51 w 340"/>
                    <a:gd name="T41" fmla="*/ 288 h 339"/>
                    <a:gd name="T42" fmla="*/ 30 w 340"/>
                    <a:gd name="T43" fmla="*/ 264 h 339"/>
                    <a:gd name="T44" fmla="*/ 14 w 340"/>
                    <a:gd name="T45" fmla="*/ 235 h 339"/>
                    <a:gd name="T46" fmla="*/ 4 w 340"/>
                    <a:gd name="T47" fmla="*/ 203 h 339"/>
                    <a:gd name="T48" fmla="*/ 0 w 340"/>
                    <a:gd name="T49" fmla="*/ 169 h 339"/>
                    <a:gd name="T50" fmla="*/ 4 w 340"/>
                    <a:gd name="T51" fmla="*/ 135 h 339"/>
                    <a:gd name="T52" fmla="*/ 14 w 340"/>
                    <a:gd name="T53" fmla="*/ 103 h 339"/>
                    <a:gd name="T54" fmla="*/ 30 w 340"/>
                    <a:gd name="T55" fmla="*/ 74 h 339"/>
                    <a:gd name="T56" fmla="*/ 51 w 340"/>
                    <a:gd name="T57" fmla="*/ 49 h 339"/>
                    <a:gd name="T58" fmla="*/ 75 w 340"/>
                    <a:gd name="T59" fmla="*/ 28 h 339"/>
                    <a:gd name="T60" fmla="*/ 104 w 340"/>
                    <a:gd name="T61" fmla="*/ 13 h 339"/>
                    <a:gd name="T62" fmla="*/ 136 w 340"/>
                    <a:gd name="T63" fmla="*/ 3 h 339"/>
                    <a:gd name="T64" fmla="*/ 170 w 340"/>
                    <a:gd name="T65" fmla="*/ 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40" h="339">
                      <a:moveTo>
                        <a:pt x="170" y="0"/>
                      </a:moveTo>
                      <a:lnTo>
                        <a:pt x="204" y="3"/>
                      </a:lnTo>
                      <a:lnTo>
                        <a:pt x="236" y="13"/>
                      </a:lnTo>
                      <a:lnTo>
                        <a:pt x="265" y="28"/>
                      </a:lnTo>
                      <a:lnTo>
                        <a:pt x="290" y="49"/>
                      </a:lnTo>
                      <a:lnTo>
                        <a:pt x="311" y="74"/>
                      </a:lnTo>
                      <a:lnTo>
                        <a:pt x="326" y="103"/>
                      </a:lnTo>
                      <a:lnTo>
                        <a:pt x="336" y="135"/>
                      </a:lnTo>
                      <a:lnTo>
                        <a:pt x="340" y="169"/>
                      </a:lnTo>
                      <a:lnTo>
                        <a:pt x="336" y="203"/>
                      </a:lnTo>
                      <a:lnTo>
                        <a:pt x="326" y="235"/>
                      </a:lnTo>
                      <a:lnTo>
                        <a:pt x="311" y="264"/>
                      </a:lnTo>
                      <a:lnTo>
                        <a:pt x="290" y="288"/>
                      </a:lnTo>
                      <a:lnTo>
                        <a:pt x="265" y="309"/>
                      </a:lnTo>
                      <a:lnTo>
                        <a:pt x="236" y="326"/>
                      </a:lnTo>
                      <a:lnTo>
                        <a:pt x="204" y="336"/>
                      </a:lnTo>
                      <a:lnTo>
                        <a:pt x="170" y="339"/>
                      </a:lnTo>
                      <a:lnTo>
                        <a:pt x="136" y="336"/>
                      </a:lnTo>
                      <a:lnTo>
                        <a:pt x="104" y="326"/>
                      </a:lnTo>
                      <a:lnTo>
                        <a:pt x="75" y="309"/>
                      </a:lnTo>
                      <a:lnTo>
                        <a:pt x="51" y="288"/>
                      </a:lnTo>
                      <a:lnTo>
                        <a:pt x="30" y="264"/>
                      </a:lnTo>
                      <a:lnTo>
                        <a:pt x="14" y="235"/>
                      </a:lnTo>
                      <a:lnTo>
                        <a:pt x="4" y="203"/>
                      </a:lnTo>
                      <a:lnTo>
                        <a:pt x="0" y="169"/>
                      </a:lnTo>
                      <a:lnTo>
                        <a:pt x="4" y="135"/>
                      </a:lnTo>
                      <a:lnTo>
                        <a:pt x="14" y="103"/>
                      </a:lnTo>
                      <a:lnTo>
                        <a:pt x="30" y="74"/>
                      </a:lnTo>
                      <a:lnTo>
                        <a:pt x="51" y="49"/>
                      </a:lnTo>
                      <a:lnTo>
                        <a:pt x="75" y="28"/>
                      </a:lnTo>
                      <a:lnTo>
                        <a:pt x="104" y="13"/>
                      </a:lnTo>
                      <a:lnTo>
                        <a:pt x="136" y="3"/>
                      </a:lnTo>
                      <a:lnTo>
                        <a:pt x="17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6858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8" name="Freeform 109">
                  <a:extLst>
                    <a:ext uri="{FF2B5EF4-FFF2-40B4-BE49-F238E27FC236}">
                      <a16:creationId xmlns:a16="http://schemas.microsoft.com/office/drawing/2014/main" id="{D9F1DD11-056E-495E-9806-CD3B54092B36}"/>
                    </a:ext>
                  </a:extLst>
                </p:cNvPr>
                <p:cNvSpPr/>
                <p:nvPr/>
              </p:nvSpPr>
              <p:spPr bwMode="auto">
                <a:xfrm>
                  <a:off x="1476375" y="1631950"/>
                  <a:ext cx="203200" cy="201612"/>
                </a:xfrm>
                <a:custGeom>
                  <a:avLst/>
                  <a:gdLst>
                    <a:gd name="T0" fmla="*/ 509 w 1019"/>
                    <a:gd name="T1" fmla="*/ 0 h 1017"/>
                    <a:gd name="T2" fmla="*/ 570 w 1019"/>
                    <a:gd name="T3" fmla="*/ 3 h 1017"/>
                    <a:gd name="T4" fmla="*/ 627 w 1019"/>
                    <a:gd name="T5" fmla="*/ 13 h 1017"/>
                    <a:gd name="T6" fmla="*/ 682 w 1019"/>
                    <a:gd name="T7" fmla="*/ 29 h 1017"/>
                    <a:gd name="T8" fmla="*/ 733 w 1019"/>
                    <a:gd name="T9" fmla="*/ 51 h 1017"/>
                    <a:gd name="T10" fmla="*/ 783 w 1019"/>
                    <a:gd name="T11" fmla="*/ 79 h 1017"/>
                    <a:gd name="T12" fmla="*/ 828 w 1019"/>
                    <a:gd name="T13" fmla="*/ 112 h 1017"/>
                    <a:gd name="T14" fmla="*/ 870 w 1019"/>
                    <a:gd name="T15" fmla="*/ 149 h 1017"/>
                    <a:gd name="T16" fmla="*/ 907 w 1019"/>
                    <a:gd name="T17" fmla="*/ 191 h 1017"/>
                    <a:gd name="T18" fmla="*/ 940 w 1019"/>
                    <a:gd name="T19" fmla="*/ 236 h 1017"/>
                    <a:gd name="T20" fmla="*/ 968 w 1019"/>
                    <a:gd name="T21" fmla="*/ 285 h 1017"/>
                    <a:gd name="T22" fmla="*/ 990 w 1019"/>
                    <a:gd name="T23" fmla="*/ 337 h 1017"/>
                    <a:gd name="T24" fmla="*/ 1005 w 1019"/>
                    <a:gd name="T25" fmla="*/ 392 h 1017"/>
                    <a:gd name="T26" fmla="*/ 1016 w 1019"/>
                    <a:gd name="T27" fmla="*/ 449 h 1017"/>
                    <a:gd name="T28" fmla="*/ 1019 w 1019"/>
                    <a:gd name="T29" fmla="*/ 508 h 1017"/>
                    <a:gd name="T30" fmla="*/ 1016 w 1019"/>
                    <a:gd name="T31" fmla="*/ 568 h 1017"/>
                    <a:gd name="T32" fmla="*/ 1005 w 1019"/>
                    <a:gd name="T33" fmla="*/ 625 h 1017"/>
                    <a:gd name="T34" fmla="*/ 990 w 1019"/>
                    <a:gd name="T35" fmla="*/ 680 h 1017"/>
                    <a:gd name="T36" fmla="*/ 968 w 1019"/>
                    <a:gd name="T37" fmla="*/ 732 h 1017"/>
                    <a:gd name="T38" fmla="*/ 940 w 1019"/>
                    <a:gd name="T39" fmla="*/ 782 h 1017"/>
                    <a:gd name="T40" fmla="*/ 907 w 1019"/>
                    <a:gd name="T41" fmla="*/ 827 h 1017"/>
                    <a:gd name="T42" fmla="*/ 870 w 1019"/>
                    <a:gd name="T43" fmla="*/ 868 h 1017"/>
                    <a:gd name="T44" fmla="*/ 828 w 1019"/>
                    <a:gd name="T45" fmla="*/ 906 h 1017"/>
                    <a:gd name="T46" fmla="*/ 783 w 1019"/>
                    <a:gd name="T47" fmla="*/ 938 h 1017"/>
                    <a:gd name="T48" fmla="*/ 733 w 1019"/>
                    <a:gd name="T49" fmla="*/ 965 h 1017"/>
                    <a:gd name="T50" fmla="*/ 682 w 1019"/>
                    <a:gd name="T51" fmla="*/ 987 h 1017"/>
                    <a:gd name="T52" fmla="*/ 627 w 1019"/>
                    <a:gd name="T53" fmla="*/ 1004 h 1017"/>
                    <a:gd name="T54" fmla="*/ 570 w 1019"/>
                    <a:gd name="T55" fmla="*/ 1013 h 1017"/>
                    <a:gd name="T56" fmla="*/ 509 w 1019"/>
                    <a:gd name="T57" fmla="*/ 1017 h 1017"/>
                    <a:gd name="T58" fmla="*/ 450 w 1019"/>
                    <a:gd name="T59" fmla="*/ 1013 h 1017"/>
                    <a:gd name="T60" fmla="*/ 393 w 1019"/>
                    <a:gd name="T61" fmla="*/ 1004 h 1017"/>
                    <a:gd name="T62" fmla="*/ 338 w 1019"/>
                    <a:gd name="T63" fmla="*/ 987 h 1017"/>
                    <a:gd name="T64" fmla="*/ 286 w 1019"/>
                    <a:gd name="T65" fmla="*/ 965 h 1017"/>
                    <a:gd name="T66" fmla="*/ 237 w 1019"/>
                    <a:gd name="T67" fmla="*/ 938 h 1017"/>
                    <a:gd name="T68" fmla="*/ 191 w 1019"/>
                    <a:gd name="T69" fmla="*/ 906 h 1017"/>
                    <a:gd name="T70" fmla="*/ 150 w 1019"/>
                    <a:gd name="T71" fmla="*/ 868 h 1017"/>
                    <a:gd name="T72" fmla="*/ 112 w 1019"/>
                    <a:gd name="T73" fmla="*/ 827 h 1017"/>
                    <a:gd name="T74" fmla="*/ 79 w 1019"/>
                    <a:gd name="T75" fmla="*/ 782 h 1017"/>
                    <a:gd name="T76" fmla="*/ 52 w 1019"/>
                    <a:gd name="T77" fmla="*/ 732 h 1017"/>
                    <a:gd name="T78" fmla="*/ 30 w 1019"/>
                    <a:gd name="T79" fmla="*/ 680 h 1017"/>
                    <a:gd name="T80" fmla="*/ 15 w 1019"/>
                    <a:gd name="T81" fmla="*/ 625 h 1017"/>
                    <a:gd name="T82" fmla="*/ 4 w 1019"/>
                    <a:gd name="T83" fmla="*/ 568 h 1017"/>
                    <a:gd name="T84" fmla="*/ 0 w 1019"/>
                    <a:gd name="T85" fmla="*/ 508 h 1017"/>
                    <a:gd name="T86" fmla="*/ 4 w 1019"/>
                    <a:gd name="T87" fmla="*/ 449 h 1017"/>
                    <a:gd name="T88" fmla="*/ 15 w 1019"/>
                    <a:gd name="T89" fmla="*/ 392 h 1017"/>
                    <a:gd name="T90" fmla="*/ 30 w 1019"/>
                    <a:gd name="T91" fmla="*/ 337 h 1017"/>
                    <a:gd name="T92" fmla="*/ 52 w 1019"/>
                    <a:gd name="T93" fmla="*/ 285 h 1017"/>
                    <a:gd name="T94" fmla="*/ 79 w 1019"/>
                    <a:gd name="T95" fmla="*/ 236 h 1017"/>
                    <a:gd name="T96" fmla="*/ 112 w 1019"/>
                    <a:gd name="T97" fmla="*/ 191 h 1017"/>
                    <a:gd name="T98" fmla="*/ 150 w 1019"/>
                    <a:gd name="T99" fmla="*/ 149 h 1017"/>
                    <a:gd name="T100" fmla="*/ 191 w 1019"/>
                    <a:gd name="T101" fmla="*/ 112 h 1017"/>
                    <a:gd name="T102" fmla="*/ 237 w 1019"/>
                    <a:gd name="T103" fmla="*/ 79 h 1017"/>
                    <a:gd name="T104" fmla="*/ 286 w 1019"/>
                    <a:gd name="T105" fmla="*/ 51 h 1017"/>
                    <a:gd name="T106" fmla="*/ 338 w 1019"/>
                    <a:gd name="T107" fmla="*/ 29 h 1017"/>
                    <a:gd name="T108" fmla="*/ 393 w 1019"/>
                    <a:gd name="T109" fmla="*/ 13 h 1017"/>
                    <a:gd name="T110" fmla="*/ 450 w 1019"/>
                    <a:gd name="T111" fmla="*/ 3 h 1017"/>
                    <a:gd name="T112" fmla="*/ 509 w 1019"/>
                    <a:gd name="T113" fmla="*/ 0 h 10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19" h="1017">
                      <a:moveTo>
                        <a:pt x="509" y="0"/>
                      </a:moveTo>
                      <a:lnTo>
                        <a:pt x="570" y="3"/>
                      </a:lnTo>
                      <a:lnTo>
                        <a:pt x="627" y="13"/>
                      </a:lnTo>
                      <a:lnTo>
                        <a:pt x="682" y="29"/>
                      </a:lnTo>
                      <a:lnTo>
                        <a:pt x="733" y="51"/>
                      </a:lnTo>
                      <a:lnTo>
                        <a:pt x="783" y="79"/>
                      </a:lnTo>
                      <a:lnTo>
                        <a:pt x="828" y="112"/>
                      </a:lnTo>
                      <a:lnTo>
                        <a:pt x="870" y="149"/>
                      </a:lnTo>
                      <a:lnTo>
                        <a:pt x="907" y="191"/>
                      </a:lnTo>
                      <a:lnTo>
                        <a:pt x="940" y="236"/>
                      </a:lnTo>
                      <a:lnTo>
                        <a:pt x="968" y="285"/>
                      </a:lnTo>
                      <a:lnTo>
                        <a:pt x="990" y="337"/>
                      </a:lnTo>
                      <a:lnTo>
                        <a:pt x="1005" y="392"/>
                      </a:lnTo>
                      <a:lnTo>
                        <a:pt x="1016" y="449"/>
                      </a:lnTo>
                      <a:lnTo>
                        <a:pt x="1019" y="508"/>
                      </a:lnTo>
                      <a:lnTo>
                        <a:pt x="1016" y="568"/>
                      </a:lnTo>
                      <a:lnTo>
                        <a:pt x="1005" y="625"/>
                      </a:lnTo>
                      <a:lnTo>
                        <a:pt x="990" y="680"/>
                      </a:lnTo>
                      <a:lnTo>
                        <a:pt x="968" y="732"/>
                      </a:lnTo>
                      <a:lnTo>
                        <a:pt x="940" y="782"/>
                      </a:lnTo>
                      <a:lnTo>
                        <a:pt x="907" y="827"/>
                      </a:lnTo>
                      <a:lnTo>
                        <a:pt x="870" y="868"/>
                      </a:lnTo>
                      <a:lnTo>
                        <a:pt x="828" y="906"/>
                      </a:lnTo>
                      <a:lnTo>
                        <a:pt x="783" y="938"/>
                      </a:lnTo>
                      <a:lnTo>
                        <a:pt x="733" y="965"/>
                      </a:lnTo>
                      <a:lnTo>
                        <a:pt x="682" y="987"/>
                      </a:lnTo>
                      <a:lnTo>
                        <a:pt x="627" y="1004"/>
                      </a:lnTo>
                      <a:lnTo>
                        <a:pt x="570" y="1013"/>
                      </a:lnTo>
                      <a:lnTo>
                        <a:pt x="509" y="1017"/>
                      </a:lnTo>
                      <a:lnTo>
                        <a:pt x="450" y="1013"/>
                      </a:lnTo>
                      <a:lnTo>
                        <a:pt x="393" y="1004"/>
                      </a:lnTo>
                      <a:lnTo>
                        <a:pt x="338" y="987"/>
                      </a:lnTo>
                      <a:lnTo>
                        <a:pt x="286" y="965"/>
                      </a:lnTo>
                      <a:lnTo>
                        <a:pt x="237" y="938"/>
                      </a:lnTo>
                      <a:lnTo>
                        <a:pt x="191" y="906"/>
                      </a:lnTo>
                      <a:lnTo>
                        <a:pt x="150" y="868"/>
                      </a:lnTo>
                      <a:lnTo>
                        <a:pt x="112" y="827"/>
                      </a:lnTo>
                      <a:lnTo>
                        <a:pt x="79" y="782"/>
                      </a:lnTo>
                      <a:lnTo>
                        <a:pt x="52" y="732"/>
                      </a:lnTo>
                      <a:lnTo>
                        <a:pt x="30" y="680"/>
                      </a:lnTo>
                      <a:lnTo>
                        <a:pt x="15" y="625"/>
                      </a:lnTo>
                      <a:lnTo>
                        <a:pt x="4" y="568"/>
                      </a:lnTo>
                      <a:lnTo>
                        <a:pt x="0" y="508"/>
                      </a:lnTo>
                      <a:lnTo>
                        <a:pt x="4" y="449"/>
                      </a:lnTo>
                      <a:lnTo>
                        <a:pt x="15" y="392"/>
                      </a:lnTo>
                      <a:lnTo>
                        <a:pt x="30" y="337"/>
                      </a:lnTo>
                      <a:lnTo>
                        <a:pt x="52" y="285"/>
                      </a:lnTo>
                      <a:lnTo>
                        <a:pt x="79" y="236"/>
                      </a:lnTo>
                      <a:lnTo>
                        <a:pt x="112" y="191"/>
                      </a:lnTo>
                      <a:lnTo>
                        <a:pt x="150" y="149"/>
                      </a:lnTo>
                      <a:lnTo>
                        <a:pt x="191" y="112"/>
                      </a:lnTo>
                      <a:lnTo>
                        <a:pt x="237" y="79"/>
                      </a:lnTo>
                      <a:lnTo>
                        <a:pt x="286" y="51"/>
                      </a:lnTo>
                      <a:lnTo>
                        <a:pt x="338" y="29"/>
                      </a:lnTo>
                      <a:lnTo>
                        <a:pt x="393" y="13"/>
                      </a:lnTo>
                      <a:lnTo>
                        <a:pt x="450" y="3"/>
                      </a:lnTo>
                      <a:lnTo>
                        <a:pt x="509" y="0"/>
                      </a:lnTo>
                      <a:close/>
                    </a:path>
                  </a:pathLst>
                </a:custGeom>
                <a:solidFill>
                  <a:srgbClr val="83235E"/>
                </a:solidFill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6858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9" name="Freeform 138">
                  <a:extLst>
                    <a:ext uri="{FF2B5EF4-FFF2-40B4-BE49-F238E27FC236}">
                      <a16:creationId xmlns:a16="http://schemas.microsoft.com/office/drawing/2014/main" id="{70138D63-8287-4D40-A317-827DD25ED2D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1425" y="1374775"/>
                  <a:ext cx="661988" cy="717550"/>
                </a:xfrm>
                <a:custGeom>
                  <a:avLst/>
                  <a:gdLst>
                    <a:gd name="T0" fmla="*/ 1156 w 3337"/>
                    <a:gd name="T1" fmla="*/ 3349 h 3617"/>
                    <a:gd name="T2" fmla="*/ 1358 w 3337"/>
                    <a:gd name="T3" fmla="*/ 3278 h 3617"/>
                    <a:gd name="T4" fmla="*/ 2046 w 3337"/>
                    <a:gd name="T5" fmla="*/ 3077 h 3617"/>
                    <a:gd name="T6" fmla="*/ 1967 w 3337"/>
                    <a:gd name="T7" fmla="*/ 3412 h 3617"/>
                    <a:gd name="T8" fmla="*/ 2310 w 3337"/>
                    <a:gd name="T9" fmla="*/ 3438 h 3617"/>
                    <a:gd name="T10" fmla="*/ 2283 w 3337"/>
                    <a:gd name="T11" fmla="*/ 3095 h 3617"/>
                    <a:gd name="T12" fmla="*/ 156 w 3337"/>
                    <a:gd name="T13" fmla="*/ 2805 h 3617"/>
                    <a:gd name="T14" fmla="*/ 235 w 3337"/>
                    <a:gd name="T15" fmla="*/ 3139 h 3617"/>
                    <a:gd name="T16" fmla="*/ 554 w 3337"/>
                    <a:gd name="T17" fmla="*/ 3010 h 3617"/>
                    <a:gd name="T18" fmla="*/ 376 w 3337"/>
                    <a:gd name="T19" fmla="*/ 2715 h 3617"/>
                    <a:gd name="T20" fmla="*/ 2839 w 3337"/>
                    <a:gd name="T21" fmla="*/ 1689 h 3617"/>
                    <a:gd name="T22" fmla="*/ 3052 w 3337"/>
                    <a:gd name="T23" fmla="*/ 1664 h 3617"/>
                    <a:gd name="T24" fmla="*/ 1593 w 3337"/>
                    <a:gd name="T25" fmla="*/ 1368 h 3617"/>
                    <a:gd name="T26" fmla="*/ 1248 w 3337"/>
                    <a:gd name="T27" fmla="*/ 1756 h 3617"/>
                    <a:gd name="T28" fmla="*/ 1498 w 3337"/>
                    <a:gd name="T29" fmla="*/ 2215 h 3617"/>
                    <a:gd name="T30" fmla="*/ 2016 w 3337"/>
                    <a:gd name="T31" fmla="*/ 2128 h 3617"/>
                    <a:gd name="T32" fmla="*/ 2103 w 3337"/>
                    <a:gd name="T33" fmla="*/ 1610 h 3617"/>
                    <a:gd name="T34" fmla="*/ 622 w 3337"/>
                    <a:gd name="T35" fmla="*/ 678 h 3617"/>
                    <a:gd name="T36" fmla="*/ 399 w 3337"/>
                    <a:gd name="T37" fmla="*/ 941 h 3617"/>
                    <a:gd name="T38" fmla="*/ 694 w 3337"/>
                    <a:gd name="T39" fmla="*/ 1119 h 3617"/>
                    <a:gd name="T40" fmla="*/ 823 w 3337"/>
                    <a:gd name="T41" fmla="*/ 800 h 3617"/>
                    <a:gd name="T42" fmla="*/ 3041 w 3337"/>
                    <a:gd name="T43" fmla="*/ 420 h 3617"/>
                    <a:gd name="T44" fmla="*/ 3111 w 3337"/>
                    <a:gd name="T45" fmla="*/ 622 h 3617"/>
                    <a:gd name="T46" fmla="*/ 3181 w 3337"/>
                    <a:gd name="T47" fmla="*/ 420 h 3617"/>
                    <a:gd name="T48" fmla="*/ 1892 w 3337"/>
                    <a:gd name="T49" fmla="*/ 236 h 3617"/>
                    <a:gd name="T50" fmla="*/ 2022 w 3337"/>
                    <a:gd name="T51" fmla="*/ 554 h 3617"/>
                    <a:gd name="T52" fmla="*/ 2316 w 3337"/>
                    <a:gd name="T53" fmla="*/ 376 h 3617"/>
                    <a:gd name="T54" fmla="*/ 2093 w 3337"/>
                    <a:gd name="T55" fmla="*/ 113 h 3617"/>
                    <a:gd name="T56" fmla="*/ 2420 w 3337"/>
                    <a:gd name="T57" fmla="*/ 249 h 3617"/>
                    <a:gd name="T58" fmla="*/ 3074 w 3337"/>
                    <a:gd name="T59" fmla="*/ 286 h 3617"/>
                    <a:gd name="T60" fmla="*/ 3337 w 3337"/>
                    <a:gd name="T61" fmla="*/ 509 h 3617"/>
                    <a:gd name="T62" fmla="*/ 3076 w 3337"/>
                    <a:gd name="T63" fmla="*/ 732 h 3617"/>
                    <a:gd name="T64" fmla="*/ 2367 w 3337"/>
                    <a:gd name="T65" fmla="*/ 539 h 3617"/>
                    <a:gd name="T66" fmla="*/ 2036 w 3337"/>
                    <a:gd name="T67" fmla="*/ 1357 h 3617"/>
                    <a:gd name="T68" fmla="*/ 2762 w 3337"/>
                    <a:gd name="T69" fmla="*/ 1500 h 3617"/>
                    <a:gd name="T70" fmla="*/ 3101 w 3337"/>
                    <a:gd name="T71" fmla="*/ 1479 h 3617"/>
                    <a:gd name="T72" fmla="*/ 3075 w 3337"/>
                    <a:gd name="T73" fmla="*/ 1821 h 3617"/>
                    <a:gd name="T74" fmla="*/ 2738 w 3337"/>
                    <a:gd name="T75" fmla="*/ 1739 h 3617"/>
                    <a:gd name="T76" fmla="*/ 2074 w 3337"/>
                    <a:gd name="T77" fmla="*/ 2229 h 3617"/>
                    <a:gd name="T78" fmla="*/ 2389 w 3337"/>
                    <a:gd name="T79" fmla="*/ 3038 h 3617"/>
                    <a:gd name="T80" fmla="*/ 2418 w 3337"/>
                    <a:gd name="T81" fmla="*/ 3485 h 3617"/>
                    <a:gd name="T82" fmla="*/ 1980 w 3337"/>
                    <a:gd name="T83" fmla="*/ 3572 h 3617"/>
                    <a:gd name="T84" fmla="*/ 1413 w 3337"/>
                    <a:gd name="T85" fmla="*/ 3429 h 3617"/>
                    <a:gd name="T86" fmla="*/ 1062 w 3337"/>
                    <a:gd name="T87" fmla="*/ 3412 h 3617"/>
                    <a:gd name="T88" fmla="*/ 1140 w 3337"/>
                    <a:gd name="T89" fmla="*/ 3077 h 3617"/>
                    <a:gd name="T90" fmla="*/ 1463 w 3337"/>
                    <a:gd name="T91" fmla="*/ 3219 h 3617"/>
                    <a:gd name="T92" fmla="*/ 1781 w 3337"/>
                    <a:gd name="T93" fmla="*/ 2367 h 3617"/>
                    <a:gd name="T94" fmla="*/ 640 w 3337"/>
                    <a:gd name="T95" fmla="*/ 2781 h 3617"/>
                    <a:gd name="T96" fmla="*/ 546 w 3337"/>
                    <a:gd name="T97" fmla="*/ 3207 h 3617"/>
                    <a:gd name="T98" fmla="*/ 99 w 3337"/>
                    <a:gd name="T99" fmla="*/ 3179 h 3617"/>
                    <a:gd name="T100" fmla="*/ 70 w 3337"/>
                    <a:gd name="T101" fmla="*/ 2732 h 3617"/>
                    <a:gd name="T102" fmla="*/ 503 w 3337"/>
                    <a:gd name="T103" fmla="*/ 2642 h 3617"/>
                    <a:gd name="T104" fmla="*/ 1143 w 3337"/>
                    <a:gd name="T105" fmla="*/ 1692 h 3617"/>
                    <a:gd name="T106" fmla="*/ 622 w 3337"/>
                    <a:gd name="T107" fmla="*/ 1244 h 3617"/>
                    <a:gd name="T108" fmla="*/ 286 w 3337"/>
                    <a:gd name="T109" fmla="*/ 951 h 3617"/>
                    <a:gd name="T110" fmla="*/ 532 w 3337"/>
                    <a:gd name="T111" fmla="*/ 577 h 3617"/>
                    <a:gd name="T112" fmla="*/ 934 w 3337"/>
                    <a:gd name="T113" fmla="*/ 773 h 3617"/>
                    <a:gd name="T114" fmla="*/ 1435 w 3337"/>
                    <a:gd name="T115" fmla="*/ 1308 h 3617"/>
                    <a:gd name="T116" fmla="*/ 1892 w 3337"/>
                    <a:gd name="T117" fmla="*/ 612 h 3617"/>
                    <a:gd name="T118" fmla="*/ 1800 w 3337"/>
                    <a:gd name="T119" fmla="*/ 168 h 36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337" h="3617">
                      <a:moveTo>
                        <a:pt x="1244" y="3165"/>
                      </a:moveTo>
                      <a:lnTo>
                        <a:pt x="1218" y="3168"/>
                      </a:lnTo>
                      <a:lnTo>
                        <a:pt x="1195" y="3177"/>
                      </a:lnTo>
                      <a:lnTo>
                        <a:pt x="1173" y="3190"/>
                      </a:lnTo>
                      <a:lnTo>
                        <a:pt x="1156" y="3207"/>
                      </a:lnTo>
                      <a:lnTo>
                        <a:pt x="1142" y="3228"/>
                      </a:lnTo>
                      <a:lnTo>
                        <a:pt x="1134" y="3252"/>
                      </a:lnTo>
                      <a:lnTo>
                        <a:pt x="1131" y="3278"/>
                      </a:lnTo>
                      <a:lnTo>
                        <a:pt x="1134" y="3304"/>
                      </a:lnTo>
                      <a:lnTo>
                        <a:pt x="1142" y="3327"/>
                      </a:lnTo>
                      <a:lnTo>
                        <a:pt x="1156" y="3349"/>
                      </a:lnTo>
                      <a:lnTo>
                        <a:pt x="1173" y="3367"/>
                      </a:lnTo>
                      <a:lnTo>
                        <a:pt x="1195" y="3380"/>
                      </a:lnTo>
                      <a:lnTo>
                        <a:pt x="1218" y="3387"/>
                      </a:lnTo>
                      <a:lnTo>
                        <a:pt x="1244" y="3391"/>
                      </a:lnTo>
                      <a:lnTo>
                        <a:pt x="1270" y="3387"/>
                      </a:lnTo>
                      <a:lnTo>
                        <a:pt x="1294" y="3380"/>
                      </a:lnTo>
                      <a:lnTo>
                        <a:pt x="1315" y="3367"/>
                      </a:lnTo>
                      <a:lnTo>
                        <a:pt x="1332" y="3349"/>
                      </a:lnTo>
                      <a:lnTo>
                        <a:pt x="1346" y="3327"/>
                      </a:lnTo>
                      <a:lnTo>
                        <a:pt x="1354" y="3304"/>
                      </a:lnTo>
                      <a:lnTo>
                        <a:pt x="1358" y="3278"/>
                      </a:lnTo>
                      <a:lnTo>
                        <a:pt x="1354" y="3252"/>
                      </a:lnTo>
                      <a:lnTo>
                        <a:pt x="1346" y="3228"/>
                      </a:lnTo>
                      <a:lnTo>
                        <a:pt x="1332" y="3207"/>
                      </a:lnTo>
                      <a:lnTo>
                        <a:pt x="1315" y="3190"/>
                      </a:lnTo>
                      <a:lnTo>
                        <a:pt x="1294" y="3177"/>
                      </a:lnTo>
                      <a:lnTo>
                        <a:pt x="1270" y="3168"/>
                      </a:lnTo>
                      <a:lnTo>
                        <a:pt x="1244" y="3165"/>
                      </a:lnTo>
                      <a:close/>
                      <a:moveTo>
                        <a:pt x="2149" y="3051"/>
                      </a:moveTo>
                      <a:lnTo>
                        <a:pt x="2113" y="3055"/>
                      </a:lnTo>
                      <a:lnTo>
                        <a:pt x="2078" y="3064"/>
                      </a:lnTo>
                      <a:lnTo>
                        <a:pt x="2046" y="3077"/>
                      </a:lnTo>
                      <a:lnTo>
                        <a:pt x="2016" y="3095"/>
                      </a:lnTo>
                      <a:lnTo>
                        <a:pt x="1990" y="3118"/>
                      </a:lnTo>
                      <a:lnTo>
                        <a:pt x="1967" y="3145"/>
                      </a:lnTo>
                      <a:lnTo>
                        <a:pt x="1948" y="3174"/>
                      </a:lnTo>
                      <a:lnTo>
                        <a:pt x="1935" y="3206"/>
                      </a:lnTo>
                      <a:lnTo>
                        <a:pt x="1926" y="3241"/>
                      </a:lnTo>
                      <a:lnTo>
                        <a:pt x="1923" y="3278"/>
                      </a:lnTo>
                      <a:lnTo>
                        <a:pt x="1926" y="3315"/>
                      </a:lnTo>
                      <a:lnTo>
                        <a:pt x="1935" y="3349"/>
                      </a:lnTo>
                      <a:lnTo>
                        <a:pt x="1948" y="3382"/>
                      </a:lnTo>
                      <a:lnTo>
                        <a:pt x="1967" y="3412"/>
                      </a:lnTo>
                      <a:lnTo>
                        <a:pt x="1990" y="3438"/>
                      </a:lnTo>
                      <a:lnTo>
                        <a:pt x="2016" y="3460"/>
                      </a:lnTo>
                      <a:lnTo>
                        <a:pt x="2046" y="3479"/>
                      </a:lnTo>
                      <a:lnTo>
                        <a:pt x="2078" y="3493"/>
                      </a:lnTo>
                      <a:lnTo>
                        <a:pt x="2113" y="3501"/>
                      </a:lnTo>
                      <a:lnTo>
                        <a:pt x="2149" y="3504"/>
                      </a:lnTo>
                      <a:lnTo>
                        <a:pt x="2186" y="3501"/>
                      </a:lnTo>
                      <a:lnTo>
                        <a:pt x="2221" y="3493"/>
                      </a:lnTo>
                      <a:lnTo>
                        <a:pt x="2254" y="3479"/>
                      </a:lnTo>
                      <a:lnTo>
                        <a:pt x="2283" y="3460"/>
                      </a:lnTo>
                      <a:lnTo>
                        <a:pt x="2310" y="3438"/>
                      </a:lnTo>
                      <a:lnTo>
                        <a:pt x="2332" y="3412"/>
                      </a:lnTo>
                      <a:lnTo>
                        <a:pt x="2350" y="3382"/>
                      </a:lnTo>
                      <a:lnTo>
                        <a:pt x="2365" y="3349"/>
                      </a:lnTo>
                      <a:lnTo>
                        <a:pt x="2372" y="3315"/>
                      </a:lnTo>
                      <a:lnTo>
                        <a:pt x="2376" y="3278"/>
                      </a:lnTo>
                      <a:lnTo>
                        <a:pt x="2372" y="3241"/>
                      </a:lnTo>
                      <a:lnTo>
                        <a:pt x="2365" y="3206"/>
                      </a:lnTo>
                      <a:lnTo>
                        <a:pt x="2350" y="3174"/>
                      </a:lnTo>
                      <a:lnTo>
                        <a:pt x="2332" y="3145"/>
                      </a:lnTo>
                      <a:lnTo>
                        <a:pt x="2310" y="3118"/>
                      </a:lnTo>
                      <a:lnTo>
                        <a:pt x="2283" y="3095"/>
                      </a:lnTo>
                      <a:lnTo>
                        <a:pt x="2254" y="3077"/>
                      </a:lnTo>
                      <a:lnTo>
                        <a:pt x="2221" y="3064"/>
                      </a:lnTo>
                      <a:lnTo>
                        <a:pt x="2186" y="3055"/>
                      </a:lnTo>
                      <a:lnTo>
                        <a:pt x="2149" y="3051"/>
                      </a:lnTo>
                      <a:close/>
                      <a:moveTo>
                        <a:pt x="339" y="2713"/>
                      </a:moveTo>
                      <a:lnTo>
                        <a:pt x="302" y="2715"/>
                      </a:lnTo>
                      <a:lnTo>
                        <a:pt x="267" y="2724"/>
                      </a:lnTo>
                      <a:lnTo>
                        <a:pt x="235" y="2738"/>
                      </a:lnTo>
                      <a:lnTo>
                        <a:pt x="206" y="2756"/>
                      </a:lnTo>
                      <a:lnTo>
                        <a:pt x="179" y="2779"/>
                      </a:lnTo>
                      <a:lnTo>
                        <a:pt x="156" y="2805"/>
                      </a:lnTo>
                      <a:lnTo>
                        <a:pt x="139" y="2835"/>
                      </a:lnTo>
                      <a:lnTo>
                        <a:pt x="124" y="2867"/>
                      </a:lnTo>
                      <a:lnTo>
                        <a:pt x="115" y="2902"/>
                      </a:lnTo>
                      <a:lnTo>
                        <a:pt x="113" y="2938"/>
                      </a:lnTo>
                      <a:lnTo>
                        <a:pt x="115" y="2976"/>
                      </a:lnTo>
                      <a:lnTo>
                        <a:pt x="124" y="3010"/>
                      </a:lnTo>
                      <a:lnTo>
                        <a:pt x="139" y="3043"/>
                      </a:lnTo>
                      <a:lnTo>
                        <a:pt x="156" y="3072"/>
                      </a:lnTo>
                      <a:lnTo>
                        <a:pt x="179" y="3099"/>
                      </a:lnTo>
                      <a:lnTo>
                        <a:pt x="206" y="3122"/>
                      </a:lnTo>
                      <a:lnTo>
                        <a:pt x="235" y="3139"/>
                      </a:lnTo>
                      <a:lnTo>
                        <a:pt x="267" y="3154"/>
                      </a:lnTo>
                      <a:lnTo>
                        <a:pt x="302" y="3162"/>
                      </a:lnTo>
                      <a:lnTo>
                        <a:pt x="339" y="3165"/>
                      </a:lnTo>
                      <a:lnTo>
                        <a:pt x="376" y="3162"/>
                      </a:lnTo>
                      <a:lnTo>
                        <a:pt x="410" y="3154"/>
                      </a:lnTo>
                      <a:lnTo>
                        <a:pt x="443" y="3139"/>
                      </a:lnTo>
                      <a:lnTo>
                        <a:pt x="473" y="3122"/>
                      </a:lnTo>
                      <a:lnTo>
                        <a:pt x="499" y="3099"/>
                      </a:lnTo>
                      <a:lnTo>
                        <a:pt x="522" y="3072"/>
                      </a:lnTo>
                      <a:lnTo>
                        <a:pt x="540" y="3043"/>
                      </a:lnTo>
                      <a:lnTo>
                        <a:pt x="554" y="3010"/>
                      </a:lnTo>
                      <a:lnTo>
                        <a:pt x="563" y="2976"/>
                      </a:lnTo>
                      <a:lnTo>
                        <a:pt x="565" y="2938"/>
                      </a:lnTo>
                      <a:lnTo>
                        <a:pt x="563" y="2902"/>
                      </a:lnTo>
                      <a:lnTo>
                        <a:pt x="554" y="2867"/>
                      </a:lnTo>
                      <a:lnTo>
                        <a:pt x="540" y="2835"/>
                      </a:lnTo>
                      <a:lnTo>
                        <a:pt x="522" y="2805"/>
                      </a:lnTo>
                      <a:lnTo>
                        <a:pt x="499" y="2779"/>
                      </a:lnTo>
                      <a:lnTo>
                        <a:pt x="473" y="2756"/>
                      </a:lnTo>
                      <a:lnTo>
                        <a:pt x="443" y="2738"/>
                      </a:lnTo>
                      <a:lnTo>
                        <a:pt x="410" y="2724"/>
                      </a:lnTo>
                      <a:lnTo>
                        <a:pt x="376" y="2715"/>
                      </a:lnTo>
                      <a:lnTo>
                        <a:pt x="339" y="2713"/>
                      </a:lnTo>
                      <a:close/>
                      <a:moveTo>
                        <a:pt x="2942" y="1526"/>
                      </a:moveTo>
                      <a:lnTo>
                        <a:pt x="2915" y="1529"/>
                      </a:lnTo>
                      <a:lnTo>
                        <a:pt x="2891" y="1537"/>
                      </a:lnTo>
                      <a:lnTo>
                        <a:pt x="2870" y="1551"/>
                      </a:lnTo>
                      <a:lnTo>
                        <a:pt x="2853" y="1568"/>
                      </a:lnTo>
                      <a:lnTo>
                        <a:pt x="2839" y="1590"/>
                      </a:lnTo>
                      <a:lnTo>
                        <a:pt x="2831" y="1613"/>
                      </a:lnTo>
                      <a:lnTo>
                        <a:pt x="2828" y="1639"/>
                      </a:lnTo>
                      <a:lnTo>
                        <a:pt x="2831" y="1664"/>
                      </a:lnTo>
                      <a:lnTo>
                        <a:pt x="2839" y="1689"/>
                      </a:lnTo>
                      <a:lnTo>
                        <a:pt x="2853" y="1709"/>
                      </a:lnTo>
                      <a:lnTo>
                        <a:pt x="2870" y="1727"/>
                      </a:lnTo>
                      <a:lnTo>
                        <a:pt x="2891" y="1740"/>
                      </a:lnTo>
                      <a:lnTo>
                        <a:pt x="2915" y="1749"/>
                      </a:lnTo>
                      <a:lnTo>
                        <a:pt x="2942" y="1752"/>
                      </a:lnTo>
                      <a:lnTo>
                        <a:pt x="2967" y="1749"/>
                      </a:lnTo>
                      <a:lnTo>
                        <a:pt x="2991" y="1740"/>
                      </a:lnTo>
                      <a:lnTo>
                        <a:pt x="3012" y="1727"/>
                      </a:lnTo>
                      <a:lnTo>
                        <a:pt x="3030" y="1709"/>
                      </a:lnTo>
                      <a:lnTo>
                        <a:pt x="3043" y="1689"/>
                      </a:lnTo>
                      <a:lnTo>
                        <a:pt x="3052" y="1664"/>
                      </a:lnTo>
                      <a:lnTo>
                        <a:pt x="3055" y="1639"/>
                      </a:lnTo>
                      <a:lnTo>
                        <a:pt x="3052" y="1613"/>
                      </a:lnTo>
                      <a:lnTo>
                        <a:pt x="3043" y="1590"/>
                      </a:lnTo>
                      <a:lnTo>
                        <a:pt x="3030" y="1568"/>
                      </a:lnTo>
                      <a:lnTo>
                        <a:pt x="3012" y="1551"/>
                      </a:lnTo>
                      <a:lnTo>
                        <a:pt x="2991" y="1537"/>
                      </a:lnTo>
                      <a:lnTo>
                        <a:pt x="2967" y="1529"/>
                      </a:lnTo>
                      <a:lnTo>
                        <a:pt x="2942" y="1526"/>
                      </a:lnTo>
                      <a:close/>
                      <a:moveTo>
                        <a:pt x="1697" y="1357"/>
                      </a:moveTo>
                      <a:lnTo>
                        <a:pt x="1645" y="1359"/>
                      </a:lnTo>
                      <a:lnTo>
                        <a:pt x="1593" y="1368"/>
                      </a:lnTo>
                      <a:lnTo>
                        <a:pt x="1544" y="1383"/>
                      </a:lnTo>
                      <a:lnTo>
                        <a:pt x="1498" y="1402"/>
                      </a:lnTo>
                      <a:lnTo>
                        <a:pt x="1454" y="1427"/>
                      </a:lnTo>
                      <a:lnTo>
                        <a:pt x="1414" y="1456"/>
                      </a:lnTo>
                      <a:lnTo>
                        <a:pt x="1377" y="1489"/>
                      </a:lnTo>
                      <a:lnTo>
                        <a:pt x="1343" y="1526"/>
                      </a:lnTo>
                      <a:lnTo>
                        <a:pt x="1315" y="1567"/>
                      </a:lnTo>
                      <a:lnTo>
                        <a:pt x="1291" y="1610"/>
                      </a:lnTo>
                      <a:lnTo>
                        <a:pt x="1271" y="1657"/>
                      </a:lnTo>
                      <a:lnTo>
                        <a:pt x="1256" y="1705"/>
                      </a:lnTo>
                      <a:lnTo>
                        <a:pt x="1248" y="1756"/>
                      </a:lnTo>
                      <a:lnTo>
                        <a:pt x="1244" y="1808"/>
                      </a:lnTo>
                      <a:lnTo>
                        <a:pt x="1248" y="1861"/>
                      </a:lnTo>
                      <a:lnTo>
                        <a:pt x="1256" y="1913"/>
                      </a:lnTo>
                      <a:lnTo>
                        <a:pt x="1271" y="1961"/>
                      </a:lnTo>
                      <a:lnTo>
                        <a:pt x="1291" y="2007"/>
                      </a:lnTo>
                      <a:lnTo>
                        <a:pt x="1315" y="2051"/>
                      </a:lnTo>
                      <a:lnTo>
                        <a:pt x="1343" y="2092"/>
                      </a:lnTo>
                      <a:lnTo>
                        <a:pt x="1377" y="2128"/>
                      </a:lnTo>
                      <a:lnTo>
                        <a:pt x="1414" y="2161"/>
                      </a:lnTo>
                      <a:lnTo>
                        <a:pt x="1454" y="2190"/>
                      </a:lnTo>
                      <a:lnTo>
                        <a:pt x="1498" y="2215"/>
                      </a:lnTo>
                      <a:lnTo>
                        <a:pt x="1544" y="2234"/>
                      </a:lnTo>
                      <a:lnTo>
                        <a:pt x="1593" y="2249"/>
                      </a:lnTo>
                      <a:lnTo>
                        <a:pt x="1645" y="2257"/>
                      </a:lnTo>
                      <a:lnTo>
                        <a:pt x="1697" y="2261"/>
                      </a:lnTo>
                      <a:lnTo>
                        <a:pt x="1749" y="2257"/>
                      </a:lnTo>
                      <a:lnTo>
                        <a:pt x="1801" y="2249"/>
                      </a:lnTo>
                      <a:lnTo>
                        <a:pt x="1849" y="2234"/>
                      </a:lnTo>
                      <a:lnTo>
                        <a:pt x="1895" y="2215"/>
                      </a:lnTo>
                      <a:lnTo>
                        <a:pt x="1939" y="2190"/>
                      </a:lnTo>
                      <a:lnTo>
                        <a:pt x="1980" y="2161"/>
                      </a:lnTo>
                      <a:lnTo>
                        <a:pt x="2016" y="2128"/>
                      </a:lnTo>
                      <a:lnTo>
                        <a:pt x="2050" y="2092"/>
                      </a:lnTo>
                      <a:lnTo>
                        <a:pt x="2079" y="2051"/>
                      </a:lnTo>
                      <a:lnTo>
                        <a:pt x="2103" y="2007"/>
                      </a:lnTo>
                      <a:lnTo>
                        <a:pt x="2123" y="1961"/>
                      </a:lnTo>
                      <a:lnTo>
                        <a:pt x="2137" y="1913"/>
                      </a:lnTo>
                      <a:lnTo>
                        <a:pt x="2146" y="1861"/>
                      </a:lnTo>
                      <a:lnTo>
                        <a:pt x="2149" y="1808"/>
                      </a:lnTo>
                      <a:lnTo>
                        <a:pt x="2146" y="1756"/>
                      </a:lnTo>
                      <a:lnTo>
                        <a:pt x="2137" y="1705"/>
                      </a:lnTo>
                      <a:lnTo>
                        <a:pt x="2123" y="1657"/>
                      </a:lnTo>
                      <a:lnTo>
                        <a:pt x="2103" y="1610"/>
                      </a:lnTo>
                      <a:lnTo>
                        <a:pt x="2079" y="1567"/>
                      </a:lnTo>
                      <a:lnTo>
                        <a:pt x="2050" y="1526"/>
                      </a:lnTo>
                      <a:lnTo>
                        <a:pt x="2016" y="1489"/>
                      </a:lnTo>
                      <a:lnTo>
                        <a:pt x="1980" y="1456"/>
                      </a:lnTo>
                      <a:lnTo>
                        <a:pt x="1939" y="1427"/>
                      </a:lnTo>
                      <a:lnTo>
                        <a:pt x="1895" y="1402"/>
                      </a:lnTo>
                      <a:lnTo>
                        <a:pt x="1849" y="1383"/>
                      </a:lnTo>
                      <a:lnTo>
                        <a:pt x="1801" y="1368"/>
                      </a:lnTo>
                      <a:lnTo>
                        <a:pt x="1749" y="1359"/>
                      </a:lnTo>
                      <a:lnTo>
                        <a:pt x="1697" y="1357"/>
                      </a:lnTo>
                      <a:close/>
                      <a:moveTo>
                        <a:pt x="622" y="678"/>
                      </a:moveTo>
                      <a:lnTo>
                        <a:pt x="585" y="682"/>
                      </a:lnTo>
                      <a:lnTo>
                        <a:pt x="551" y="689"/>
                      </a:lnTo>
                      <a:lnTo>
                        <a:pt x="518" y="704"/>
                      </a:lnTo>
                      <a:lnTo>
                        <a:pt x="488" y="722"/>
                      </a:lnTo>
                      <a:lnTo>
                        <a:pt x="462" y="744"/>
                      </a:lnTo>
                      <a:lnTo>
                        <a:pt x="440" y="771"/>
                      </a:lnTo>
                      <a:lnTo>
                        <a:pt x="421" y="800"/>
                      </a:lnTo>
                      <a:lnTo>
                        <a:pt x="407" y="833"/>
                      </a:lnTo>
                      <a:lnTo>
                        <a:pt x="399" y="867"/>
                      </a:lnTo>
                      <a:lnTo>
                        <a:pt x="396" y="904"/>
                      </a:lnTo>
                      <a:lnTo>
                        <a:pt x="399" y="941"/>
                      </a:lnTo>
                      <a:lnTo>
                        <a:pt x="407" y="976"/>
                      </a:lnTo>
                      <a:lnTo>
                        <a:pt x="421" y="1008"/>
                      </a:lnTo>
                      <a:lnTo>
                        <a:pt x="440" y="1037"/>
                      </a:lnTo>
                      <a:lnTo>
                        <a:pt x="462" y="1064"/>
                      </a:lnTo>
                      <a:lnTo>
                        <a:pt x="488" y="1087"/>
                      </a:lnTo>
                      <a:lnTo>
                        <a:pt x="518" y="1105"/>
                      </a:lnTo>
                      <a:lnTo>
                        <a:pt x="551" y="1119"/>
                      </a:lnTo>
                      <a:lnTo>
                        <a:pt x="585" y="1127"/>
                      </a:lnTo>
                      <a:lnTo>
                        <a:pt x="622" y="1131"/>
                      </a:lnTo>
                      <a:lnTo>
                        <a:pt x="658" y="1127"/>
                      </a:lnTo>
                      <a:lnTo>
                        <a:pt x="694" y="1119"/>
                      </a:lnTo>
                      <a:lnTo>
                        <a:pt x="726" y="1105"/>
                      </a:lnTo>
                      <a:lnTo>
                        <a:pt x="755" y="1087"/>
                      </a:lnTo>
                      <a:lnTo>
                        <a:pt x="782" y="1064"/>
                      </a:lnTo>
                      <a:lnTo>
                        <a:pt x="805" y="1037"/>
                      </a:lnTo>
                      <a:lnTo>
                        <a:pt x="823" y="1008"/>
                      </a:lnTo>
                      <a:lnTo>
                        <a:pt x="837" y="976"/>
                      </a:lnTo>
                      <a:lnTo>
                        <a:pt x="845" y="941"/>
                      </a:lnTo>
                      <a:lnTo>
                        <a:pt x="849" y="904"/>
                      </a:lnTo>
                      <a:lnTo>
                        <a:pt x="845" y="867"/>
                      </a:lnTo>
                      <a:lnTo>
                        <a:pt x="837" y="833"/>
                      </a:lnTo>
                      <a:lnTo>
                        <a:pt x="823" y="800"/>
                      </a:lnTo>
                      <a:lnTo>
                        <a:pt x="805" y="771"/>
                      </a:lnTo>
                      <a:lnTo>
                        <a:pt x="782" y="744"/>
                      </a:lnTo>
                      <a:lnTo>
                        <a:pt x="755" y="722"/>
                      </a:lnTo>
                      <a:lnTo>
                        <a:pt x="726" y="704"/>
                      </a:lnTo>
                      <a:lnTo>
                        <a:pt x="694" y="689"/>
                      </a:lnTo>
                      <a:lnTo>
                        <a:pt x="658" y="682"/>
                      </a:lnTo>
                      <a:lnTo>
                        <a:pt x="622" y="678"/>
                      </a:lnTo>
                      <a:close/>
                      <a:moveTo>
                        <a:pt x="3111" y="396"/>
                      </a:moveTo>
                      <a:lnTo>
                        <a:pt x="3085" y="398"/>
                      </a:lnTo>
                      <a:lnTo>
                        <a:pt x="3061" y="407"/>
                      </a:lnTo>
                      <a:lnTo>
                        <a:pt x="3041" y="420"/>
                      </a:lnTo>
                      <a:lnTo>
                        <a:pt x="3023" y="438"/>
                      </a:lnTo>
                      <a:lnTo>
                        <a:pt x="3010" y="459"/>
                      </a:lnTo>
                      <a:lnTo>
                        <a:pt x="3001" y="483"/>
                      </a:lnTo>
                      <a:lnTo>
                        <a:pt x="2998" y="509"/>
                      </a:lnTo>
                      <a:lnTo>
                        <a:pt x="3001" y="534"/>
                      </a:lnTo>
                      <a:lnTo>
                        <a:pt x="3010" y="559"/>
                      </a:lnTo>
                      <a:lnTo>
                        <a:pt x="3023" y="579"/>
                      </a:lnTo>
                      <a:lnTo>
                        <a:pt x="3041" y="597"/>
                      </a:lnTo>
                      <a:lnTo>
                        <a:pt x="3061" y="610"/>
                      </a:lnTo>
                      <a:lnTo>
                        <a:pt x="3085" y="619"/>
                      </a:lnTo>
                      <a:lnTo>
                        <a:pt x="3111" y="622"/>
                      </a:lnTo>
                      <a:lnTo>
                        <a:pt x="3137" y="619"/>
                      </a:lnTo>
                      <a:lnTo>
                        <a:pt x="3160" y="610"/>
                      </a:lnTo>
                      <a:lnTo>
                        <a:pt x="3181" y="597"/>
                      </a:lnTo>
                      <a:lnTo>
                        <a:pt x="3199" y="579"/>
                      </a:lnTo>
                      <a:lnTo>
                        <a:pt x="3213" y="559"/>
                      </a:lnTo>
                      <a:lnTo>
                        <a:pt x="3221" y="534"/>
                      </a:lnTo>
                      <a:lnTo>
                        <a:pt x="3224" y="509"/>
                      </a:lnTo>
                      <a:lnTo>
                        <a:pt x="3221" y="483"/>
                      </a:lnTo>
                      <a:lnTo>
                        <a:pt x="3213" y="459"/>
                      </a:lnTo>
                      <a:lnTo>
                        <a:pt x="3199" y="438"/>
                      </a:lnTo>
                      <a:lnTo>
                        <a:pt x="3181" y="420"/>
                      </a:lnTo>
                      <a:lnTo>
                        <a:pt x="3160" y="407"/>
                      </a:lnTo>
                      <a:lnTo>
                        <a:pt x="3137" y="398"/>
                      </a:lnTo>
                      <a:lnTo>
                        <a:pt x="3111" y="396"/>
                      </a:lnTo>
                      <a:close/>
                      <a:moveTo>
                        <a:pt x="2093" y="113"/>
                      </a:moveTo>
                      <a:lnTo>
                        <a:pt x="2056" y="116"/>
                      </a:lnTo>
                      <a:lnTo>
                        <a:pt x="2022" y="125"/>
                      </a:lnTo>
                      <a:lnTo>
                        <a:pt x="1989" y="138"/>
                      </a:lnTo>
                      <a:lnTo>
                        <a:pt x="1959" y="157"/>
                      </a:lnTo>
                      <a:lnTo>
                        <a:pt x="1933" y="180"/>
                      </a:lnTo>
                      <a:lnTo>
                        <a:pt x="1911" y="206"/>
                      </a:lnTo>
                      <a:lnTo>
                        <a:pt x="1892" y="236"/>
                      </a:lnTo>
                      <a:lnTo>
                        <a:pt x="1878" y="268"/>
                      </a:lnTo>
                      <a:lnTo>
                        <a:pt x="1870" y="303"/>
                      </a:lnTo>
                      <a:lnTo>
                        <a:pt x="1867" y="339"/>
                      </a:lnTo>
                      <a:lnTo>
                        <a:pt x="1870" y="376"/>
                      </a:lnTo>
                      <a:lnTo>
                        <a:pt x="1878" y="410"/>
                      </a:lnTo>
                      <a:lnTo>
                        <a:pt x="1892" y="443"/>
                      </a:lnTo>
                      <a:lnTo>
                        <a:pt x="1911" y="473"/>
                      </a:lnTo>
                      <a:lnTo>
                        <a:pt x="1933" y="499"/>
                      </a:lnTo>
                      <a:lnTo>
                        <a:pt x="1959" y="521"/>
                      </a:lnTo>
                      <a:lnTo>
                        <a:pt x="1989" y="540"/>
                      </a:lnTo>
                      <a:lnTo>
                        <a:pt x="2022" y="554"/>
                      </a:lnTo>
                      <a:lnTo>
                        <a:pt x="2056" y="562"/>
                      </a:lnTo>
                      <a:lnTo>
                        <a:pt x="2093" y="565"/>
                      </a:lnTo>
                      <a:lnTo>
                        <a:pt x="2129" y="562"/>
                      </a:lnTo>
                      <a:lnTo>
                        <a:pt x="2164" y="554"/>
                      </a:lnTo>
                      <a:lnTo>
                        <a:pt x="2196" y="540"/>
                      </a:lnTo>
                      <a:lnTo>
                        <a:pt x="2226" y="521"/>
                      </a:lnTo>
                      <a:lnTo>
                        <a:pt x="2252" y="499"/>
                      </a:lnTo>
                      <a:lnTo>
                        <a:pt x="2276" y="473"/>
                      </a:lnTo>
                      <a:lnTo>
                        <a:pt x="2294" y="443"/>
                      </a:lnTo>
                      <a:lnTo>
                        <a:pt x="2307" y="410"/>
                      </a:lnTo>
                      <a:lnTo>
                        <a:pt x="2316" y="376"/>
                      </a:lnTo>
                      <a:lnTo>
                        <a:pt x="2319" y="339"/>
                      </a:lnTo>
                      <a:lnTo>
                        <a:pt x="2316" y="303"/>
                      </a:lnTo>
                      <a:lnTo>
                        <a:pt x="2307" y="268"/>
                      </a:lnTo>
                      <a:lnTo>
                        <a:pt x="2294" y="236"/>
                      </a:lnTo>
                      <a:lnTo>
                        <a:pt x="2276" y="206"/>
                      </a:lnTo>
                      <a:lnTo>
                        <a:pt x="2252" y="180"/>
                      </a:lnTo>
                      <a:lnTo>
                        <a:pt x="2226" y="157"/>
                      </a:lnTo>
                      <a:lnTo>
                        <a:pt x="2196" y="138"/>
                      </a:lnTo>
                      <a:lnTo>
                        <a:pt x="2164" y="125"/>
                      </a:lnTo>
                      <a:lnTo>
                        <a:pt x="2129" y="116"/>
                      </a:lnTo>
                      <a:lnTo>
                        <a:pt x="2093" y="113"/>
                      </a:lnTo>
                      <a:close/>
                      <a:moveTo>
                        <a:pt x="2093" y="0"/>
                      </a:moveTo>
                      <a:lnTo>
                        <a:pt x="2139" y="3"/>
                      </a:lnTo>
                      <a:lnTo>
                        <a:pt x="2183" y="12"/>
                      </a:lnTo>
                      <a:lnTo>
                        <a:pt x="2225" y="27"/>
                      </a:lnTo>
                      <a:lnTo>
                        <a:pt x="2263" y="47"/>
                      </a:lnTo>
                      <a:lnTo>
                        <a:pt x="2300" y="71"/>
                      </a:lnTo>
                      <a:lnTo>
                        <a:pt x="2333" y="100"/>
                      </a:lnTo>
                      <a:lnTo>
                        <a:pt x="2361" y="132"/>
                      </a:lnTo>
                      <a:lnTo>
                        <a:pt x="2385" y="168"/>
                      </a:lnTo>
                      <a:lnTo>
                        <a:pt x="2405" y="207"/>
                      </a:lnTo>
                      <a:lnTo>
                        <a:pt x="2420" y="249"/>
                      </a:lnTo>
                      <a:lnTo>
                        <a:pt x="2429" y="293"/>
                      </a:lnTo>
                      <a:lnTo>
                        <a:pt x="2433" y="339"/>
                      </a:lnTo>
                      <a:lnTo>
                        <a:pt x="2432" y="349"/>
                      </a:lnTo>
                      <a:lnTo>
                        <a:pt x="2894" y="442"/>
                      </a:lnTo>
                      <a:lnTo>
                        <a:pt x="2909" y="408"/>
                      </a:lnTo>
                      <a:lnTo>
                        <a:pt x="2926" y="378"/>
                      </a:lnTo>
                      <a:lnTo>
                        <a:pt x="2949" y="351"/>
                      </a:lnTo>
                      <a:lnTo>
                        <a:pt x="2976" y="328"/>
                      </a:lnTo>
                      <a:lnTo>
                        <a:pt x="3005" y="308"/>
                      </a:lnTo>
                      <a:lnTo>
                        <a:pt x="3038" y="295"/>
                      </a:lnTo>
                      <a:lnTo>
                        <a:pt x="3074" y="286"/>
                      </a:lnTo>
                      <a:lnTo>
                        <a:pt x="3111" y="283"/>
                      </a:lnTo>
                      <a:lnTo>
                        <a:pt x="3147" y="285"/>
                      </a:lnTo>
                      <a:lnTo>
                        <a:pt x="3182" y="294"/>
                      </a:lnTo>
                      <a:lnTo>
                        <a:pt x="3215" y="308"/>
                      </a:lnTo>
                      <a:lnTo>
                        <a:pt x="3245" y="327"/>
                      </a:lnTo>
                      <a:lnTo>
                        <a:pt x="3271" y="349"/>
                      </a:lnTo>
                      <a:lnTo>
                        <a:pt x="3293" y="375"/>
                      </a:lnTo>
                      <a:lnTo>
                        <a:pt x="3312" y="405"/>
                      </a:lnTo>
                      <a:lnTo>
                        <a:pt x="3325" y="438"/>
                      </a:lnTo>
                      <a:lnTo>
                        <a:pt x="3334" y="472"/>
                      </a:lnTo>
                      <a:lnTo>
                        <a:pt x="3337" y="509"/>
                      </a:lnTo>
                      <a:lnTo>
                        <a:pt x="3334" y="545"/>
                      </a:lnTo>
                      <a:lnTo>
                        <a:pt x="3325" y="581"/>
                      </a:lnTo>
                      <a:lnTo>
                        <a:pt x="3312" y="612"/>
                      </a:lnTo>
                      <a:lnTo>
                        <a:pt x="3293" y="642"/>
                      </a:lnTo>
                      <a:lnTo>
                        <a:pt x="3271" y="668"/>
                      </a:lnTo>
                      <a:lnTo>
                        <a:pt x="3245" y="691"/>
                      </a:lnTo>
                      <a:lnTo>
                        <a:pt x="3215" y="709"/>
                      </a:lnTo>
                      <a:lnTo>
                        <a:pt x="3182" y="723"/>
                      </a:lnTo>
                      <a:lnTo>
                        <a:pt x="3147" y="732"/>
                      </a:lnTo>
                      <a:lnTo>
                        <a:pt x="3111" y="734"/>
                      </a:lnTo>
                      <a:lnTo>
                        <a:pt x="3076" y="732"/>
                      </a:lnTo>
                      <a:lnTo>
                        <a:pt x="3042" y="724"/>
                      </a:lnTo>
                      <a:lnTo>
                        <a:pt x="3010" y="711"/>
                      </a:lnTo>
                      <a:lnTo>
                        <a:pt x="2981" y="694"/>
                      </a:lnTo>
                      <a:lnTo>
                        <a:pt x="2955" y="673"/>
                      </a:lnTo>
                      <a:lnTo>
                        <a:pt x="2933" y="648"/>
                      </a:lnTo>
                      <a:lnTo>
                        <a:pt x="2914" y="620"/>
                      </a:lnTo>
                      <a:lnTo>
                        <a:pt x="2900" y="589"/>
                      </a:lnTo>
                      <a:lnTo>
                        <a:pt x="2890" y="556"/>
                      </a:lnTo>
                      <a:lnTo>
                        <a:pt x="2410" y="460"/>
                      </a:lnTo>
                      <a:lnTo>
                        <a:pt x="2391" y="501"/>
                      </a:lnTo>
                      <a:lnTo>
                        <a:pt x="2367" y="539"/>
                      </a:lnTo>
                      <a:lnTo>
                        <a:pt x="2338" y="573"/>
                      </a:lnTo>
                      <a:lnTo>
                        <a:pt x="2305" y="604"/>
                      </a:lnTo>
                      <a:lnTo>
                        <a:pt x="2268" y="629"/>
                      </a:lnTo>
                      <a:lnTo>
                        <a:pt x="2228" y="650"/>
                      </a:lnTo>
                      <a:lnTo>
                        <a:pt x="2185" y="665"/>
                      </a:lnTo>
                      <a:lnTo>
                        <a:pt x="2140" y="675"/>
                      </a:lnTo>
                      <a:lnTo>
                        <a:pt x="2093" y="678"/>
                      </a:lnTo>
                      <a:lnTo>
                        <a:pt x="2081" y="678"/>
                      </a:lnTo>
                      <a:lnTo>
                        <a:pt x="1938" y="1298"/>
                      </a:lnTo>
                      <a:lnTo>
                        <a:pt x="1989" y="1325"/>
                      </a:lnTo>
                      <a:lnTo>
                        <a:pt x="2036" y="1357"/>
                      </a:lnTo>
                      <a:lnTo>
                        <a:pt x="2080" y="1393"/>
                      </a:lnTo>
                      <a:lnTo>
                        <a:pt x="2119" y="1433"/>
                      </a:lnTo>
                      <a:lnTo>
                        <a:pt x="2155" y="1478"/>
                      </a:lnTo>
                      <a:lnTo>
                        <a:pt x="2185" y="1525"/>
                      </a:lnTo>
                      <a:lnTo>
                        <a:pt x="2212" y="1575"/>
                      </a:lnTo>
                      <a:lnTo>
                        <a:pt x="2234" y="1629"/>
                      </a:lnTo>
                      <a:lnTo>
                        <a:pt x="2249" y="1685"/>
                      </a:lnTo>
                      <a:lnTo>
                        <a:pt x="2720" y="1592"/>
                      </a:lnTo>
                      <a:lnTo>
                        <a:pt x="2730" y="1559"/>
                      </a:lnTo>
                      <a:lnTo>
                        <a:pt x="2744" y="1528"/>
                      </a:lnTo>
                      <a:lnTo>
                        <a:pt x="2762" y="1500"/>
                      </a:lnTo>
                      <a:lnTo>
                        <a:pt x="2786" y="1476"/>
                      </a:lnTo>
                      <a:lnTo>
                        <a:pt x="2812" y="1454"/>
                      </a:lnTo>
                      <a:lnTo>
                        <a:pt x="2841" y="1437"/>
                      </a:lnTo>
                      <a:lnTo>
                        <a:pt x="2872" y="1424"/>
                      </a:lnTo>
                      <a:lnTo>
                        <a:pt x="2905" y="1416"/>
                      </a:lnTo>
                      <a:lnTo>
                        <a:pt x="2942" y="1413"/>
                      </a:lnTo>
                      <a:lnTo>
                        <a:pt x="2978" y="1416"/>
                      </a:lnTo>
                      <a:lnTo>
                        <a:pt x="3013" y="1425"/>
                      </a:lnTo>
                      <a:lnTo>
                        <a:pt x="3045" y="1438"/>
                      </a:lnTo>
                      <a:lnTo>
                        <a:pt x="3075" y="1457"/>
                      </a:lnTo>
                      <a:lnTo>
                        <a:pt x="3101" y="1479"/>
                      </a:lnTo>
                      <a:lnTo>
                        <a:pt x="3124" y="1505"/>
                      </a:lnTo>
                      <a:lnTo>
                        <a:pt x="3143" y="1535"/>
                      </a:lnTo>
                      <a:lnTo>
                        <a:pt x="3156" y="1568"/>
                      </a:lnTo>
                      <a:lnTo>
                        <a:pt x="3165" y="1602"/>
                      </a:lnTo>
                      <a:lnTo>
                        <a:pt x="3168" y="1639"/>
                      </a:lnTo>
                      <a:lnTo>
                        <a:pt x="3165" y="1675"/>
                      </a:lnTo>
                      <a:lnTo>
                        <a:pt x="3156" y="1711"/>
                      </a:lnTo>
                      <a:lnTo>
                        <a:pt x="3143" y="1742"/>
                      </a:lnTo>
                      <a:lnTo>
                        <a:pt x="3124" y="1772"/>
                      </a:lnTo>
                      <a:lnTo>
                        <a:pt x="3101" y="1798"/>
                      </a:lnTo>
                      <a:lnTo>
                        <a:pt x="3075" y="1821"/>
                      </a:lnTo>
                      <a:lnTo>
                        <a:pt x="3045" y="1840"/>
                      </a:lnTo>
                      <a:lnTo>
                        <a:pt x="3013" y="1853"/>
                      </a:lnTo>
                      <a:lnTo>
                        <a:pt x="2978" y="1862"/>
                      </a:lnTo>
                      <a:lnTo>
                        <a:pt x="2942" y="1865"/>
                      </a:lnTo>
                      <a:lnTo>
                        <a:pt x="2904" y="1862"/>
                      </a:lnTo>
                      <a:lnTo>
                        <a:pt x="2869" y="1853"/>
                      </a:lnTo>
                      <a:lnTo>
                        <a:pt x="2836" y="1839"/>
                      </a:lnTo>
                      <a:lnTo>
                        <a:pt x="2806" y="1820"/>
                      </a:lnTo>
                      <a:lnTo>
                        <a:pt x="2779" y="1796"/>
                      </a:lnTo>
                      <a:lnTo>
                        <a:pt x="2757" y="1770"/>
                      </a:lnTo>
                      <a:lnTo>
                        <a:pt x="2738" y="1739"/>
                      </a:lnTo>
                      <a:lnTo>
                        <a:pt x="2725" y="1706"/>
                      </a:lnTo>
                      <a:lnTo>
                        <a:pt x="2262" y="1798"/>
                      </a:lnTo>
                      <a:lnTo>
                        <a:pt x="2262" y="1808"/>
                      </a:lnTo>
                      <a:lnTo>
                        <a:pt x="2259" y="1870"/>
                      </a:lnTo>
                      <a:lnTo>
                        <a:pt x="2249" y="1930"/>
                      </a:lnTo>
                      <a:lnTo>
                        <a:pt x="2234" y="1987"/>
                      </a:lnTo>
                      <a:lnTo>
                        <a:pt x="2212" y="2042"/>
                      </a:lnTo>
                      <a:lnTo>
                        <a:pt x="2184" y="2094"/>
                      </a:lnTo>
                      <a:lnTo>
                        <a:pt x="2152" y="2143"/>
                      </a:lnTo>
                      <a:lnTo>
                        <a:pt x="2116" y="2188"/>
                      </a:lnTo>
                      <a:lnTo>
                        <a:pt x="2074" y="2229"/>
                      </a:lnTo>
                      <a:lnTo>
                        <a:pt x="2029" y="2265"/>
                      </a:lnTo>
                      <a:lnTo>
                        <a:pt x="1981" y="2297"/>
                      </a:lnTo>
                      <a:lnTo>
                        <a:pt x="1928" y="2324"/>
                      </a:lnTo>
                      <a:lnTo>
                        <a:pt x="2134" y="2939"/>
                      </a:lnTo>
                      <a:lnTo>
                        <a:pt x="2149" y="2938"/>
                      </a:lnTo>
                      <a:lnTo>
                        <a:pt x="2195" y="2942"/>
                      </a:lnTo>
                      <a:lnTo>
                        <a:pt x="2239" y="2952"/>
                      </a:lnTo>
                      <a:lnTo>
                        <a:pt x="2281" y="2966"/>
                      </a:lnTo>
                      <a:lnTo>
                        <a:pt x="2321" y="2986"/>
                      </a:lnTo>
                      <a:lnTo>
                        <a:pt x="2357" y="3010"/>
                      </a:lnTo>
                      <a:lnTo>
                        <a:pt x="2389" y="3038"/>
                      </a:lnTo>
                      <a:lnTo>
                        <a:pt x="2418" y="3071"/>
                      </a:lnTo>
                      <a:lnTo>
                        <a:pt x="2443" y="3107"/>
                      </a:lnTo>
                      <a:lnTo>
                        <a:pt x="2462" y="3146"/>
                      </a:lnTo>
                      <a:lnTo>
                        <a:pt x="2477" y="3188"/>
                      </a:lnTo>
                      <a:lnTo>
                        <a:pt x="2485" y="3232"/>
                      </a:lnTo>
                      <a:lnTo>
                        <a:pt x="2489" y="3278"/>
                      </a:lnTo>
                      <a:lnTo>
                        <a:pt x="2485" y="3324"/>
                      </a:lnTo>
                      <a:lnTo>
                        <a:pt x="2477" y="3368"/>
                      </a:lnTo>
                      <a:lnTo>
                        <a:pt x="2462" y="3409"/>
                      </a:lnTo>
                      <a:lnTo>
                        <a:pt x="2443" y="3449"/>
                      </a:lnTo>
                      <a:lnTo>
                        <a:pt x="2418" y="3485"/>
                      </a:lnTo>
                      <a:lnTo>
                        <a:pt x="2389" y="3517"/>
                      </a:lnTo>
                      <a:lnTo>
                        <a:pt x="2357" y="3547"/>
                      </a:lnTo>
                      <a:lnTo>
                        <a:pt x="2321" y="3571"/>
                      </a:lnTo>
                      <a:lnTo>
                        <a:pt x="2281" y="3591"/>
                      </a:lnTo>
                      <a:lnTo>
                        <a:pt x="2239" y="3605"/>
                      </a:lnTo>
                      <a:lnTo>
                        <a:pt x="2195" y="3614"/>
                      </a:lnTo>
                      <a:lnTo>
                        <a:pt x="2149" y="3617"/>
                      </a:lnTo>
                      <a:lnTo>
                        <a:pt x="2104" y="3614"/>
                      </a:lnTo>
                      <a:lnTo>
                        <a:pt x="2060" y="3605"/>
                      </a:lnTo>
                      <a:lnTo>
                        <a:pt x="2019" y="3591"/>
                      </a:lnTo>
                      <a:lnTo>
                        <a:pt x="1980" y="3572"/>
                      </a:lnTo>
                      <a:lnTo>
                        <a:pt x="1945" y="3548"/>
                      </a:lnTo>
                      <a:lnTo>
                        <a:pt x="1912" y="3520"/>
                      </a:lnTo>
                      <a:lnTo>
                        <a:pt x="1883" y="3489"/>
                      </a:lnTo>
                      <a:lnTo>
                        <a:pt x="1859" y="3452"/>
                      </a:lnTo>
                      <a:lnTo>
                        <a:pt x="1839" y="3414"/>
                      </a:lnTo>
                      <a:lnTo>
                        <a:pt x="1824" y="3373"/>
                      </a:lnTo>
                      <a:lnTo>
                        <a:pt x="1814" y="3330"/>
                      </a:lnTo>
                      <a:lnTo>
                        <a:pt x="1464" y="3330"/>
                      </a:lnTo>
                      <a:lnTo>
                        <a:pt x="1452" y="3367"/>
                      </a:lnTo>
                      <a:lnTo>
                        <a:pt x="1435" y="3400"/>
                      </a:lnTo>
                      <a:lnTo>
                        <a:pt x="1413" y="3429"/>
                      </a:lnTo>
                      <a:lnTo>
                        <a:pt x="1385" y="3454"/>
                      </a:lnTo>
                      <a:lnTo>
                        <a:pt x="1354" y="3475"/>
                      </a:lnTo>
                      <a:lnTo>
                        <a:pt x="1320" y="3491"/>
                      </a:lnTo>
                      <a:lnTo>
                        <a:pt x="1283" y="3501"/>
                      </a:lnTo>
                      <a:lnTo>
                        <a:pt x="1244" y="3504"/>
                      </a:lnTo>
                      <a:lnTo>
                        <a:pt x="1207" y="3501"/>
                      </a:lnTo>
                      <a:lnTo>
                        <a:pt x="1173" y="3493"/>
                      </a:lnTo>
                      <a:lnTo>
                        <a:pt x="1140" y="3479"/>
                      </a:lnTo>
                      <a:lnTo>
                        <a:pt x="1110" y="3460"/>
                      </a:lnTo>
                      <a:lnTo>
                        <a:pt x="1084" y="3438"/>
                      </a:lnTo>
                      <a:lnTo>
                        <a:pt x="1062" y="3412"/>
                      </a:lnTo>
                      <a:lnTo>
                        <a:pt x="1043" y="3382"/>
                      </a:lnTo>
                      <a:lnTo>
                        <a:pt x="1029" y="3349"/>
                      </a:lnTo>
                      <a:lnTo>
                        <a:pt x="1021" y="3315"/>
                      </a:lnTo>
                      <a:lnTo>
                        <a:pt x="1018" y="3278"/>
                      </a:lnTo>
                      <a:lnTo>
                        <a:pt x="1021" y="3241"/>
                      </a:lnTo>
                      <a:lnTo>
                        <a:pt x="1029" y="3206"/>
                      </a:lnTo>
                      <a:lnTo>
                        <a:pt x="1043" y="3174"/>
                      </a:lnTo>
                      <a:lnTo>
                        <a:pt x="1062" y="3145"/>
                      </a:lnTo>
                      <a:lnTo>
                        <a:pt x="1084" y="3118"/>
                      </a:lnTo>
                      <a:lnTo>
                        <a:pt x="1110" y="3095"/>
                      </a:lnTo>
                      <a:lnTo>
                        <a:pt x="1140" y="3077"/>
                      </a:lnTo>
                      <a:lnTo>
                        <a:pt x="1173" y="3064"/>
                      </a:lnTo>
                      <a:lnTo>
                        <a:pt x="1207" y="3055"/>
                      </a:lnTo>
                      <a:lnTo>
                        <a:pt x="1244" y="3051"/>
                      </a:lnTo>
                      <a:lnTo>
                        <a:pt x="1283" y="3055"/>
                      </a:lnTo>
                      <a:lnTo>
                        <a:pt x="1319" y="3065"/>
                      </a:lnTo>
                      <a:lnTo>
                        <a:pt x="1352" y="3080"/>
                      </a:lnTo>
                      <a:lnTo>
                        <a:pt x="1383" y="3100"/>
                      </a:lnTo>
                      <a:lnTo>
                        <a:pt x="1410" y="3124"/>
                      </a:lnTo>
                      <a:lnTo>
                        <a:pt x="1432" y="3152"/>
                      </a:lnTo>
                      <a:lnTo>
                        <a:pt x="1450" y="3184"/>
                      </a:lnTo>
                      <a:lnTo>
                        <a:pt x="1463" y="3219"/>
                      </a:lnTo>
                      <a:lnTo>
                        <a:pt x="1815" y="3219"/>
                      </a:lnTo>
                      <a:lnTo>
                        <a:pt x="1825" y="3177"/>
                      </a:lnTo>
                      <a:lnTo>
                        <a:pt x="1841" y="3137"/>
                      </a:lnTo>
                      <a:lnTo>
                        <a:pt x="1861" y="3099"/>
                      </a:lnTo>
                      <a:lnTo>
                        <a:pt x="1886" y="3065"/>
                      </a:lnTo>
                      <a:lnTo>
                        <a:pt x="1915" y="3033"/>
                      </a:lnTo>
                      <a:lnTo>
                        <a:pt x="1948" y="3005"/>
                      </a:lnTo>
                      <a:lnTo>
                        <a:pt x="1983" y="2982"/>
                      </a:lnTo>
                      <a:lnTo>
                        <a:pt x="2023" y="2964"/>
                      </a:lnTo>
                      <a:lnTo>
                        <a:pt x="1822" y="2360"/>
                      </a:lnTo>
                      <a:lnTo>
                        <a:pt x="1781" y="2367"/>
                      </a:lnTo>
                      <a:lnTo>
                        <a:pt x="1739" y="2372"/>
                      </a:lnTo>
                      <a:lnTo>
                        <a:pt x="1697" y="2374"/>
                      </a:lnTo>
                      <a:lnTo>
                        <a:pt x="1641" y="2371"/>
                      </a:lnTo>
                      <a:lnTo>
                        <a:pt x="1586" y="2363"/>
                      </a:lnTo>
                      <a:lnTo>
                        <a:pt x="1533" y="2350"/>
                      </a:lnTo>
                      <a:lnTo>
                        <a:pt x="1483" y="2332"/>
                      </a:lnTo>
                      <a:lnTo>
                        <a:pt x="1435" y="2309"/>
                      </a:lnTo>
                      <a:lnTo>
                        <a:pt x="1388" y="2283"/>
                      </a:lnTo>
                      <a:lnTo>
                        <a:pt x="1347" y="2252"/>
                      </a:lnTo>
                      <a:lnTo>
                        <a:pt x="1306" y="2217"/>
                      </a:lnTo>
                      <a:lnTo>
                        <a:pt x="640" y="2781"/>
                      </a:lnTo>
                      <a:lnTo>
                        <a:pt x="656" y="2818"/>
                      </a:lnTo>
                      <a:lnTo>
                        <a:pt x="668" y="2856"/>
                      </a:lnTo>
                      <a:lnTo>
                        <a:pt x="676" y="2897"/>
                      </a:lnTo>
                      <a:lnTo>
                        <a:pt x="678" y="2938"/>
                      </a:lnTo>
                      <a:lnTo>
                        <a:pt x="675" y="2984"/>
                      </a:lnTo>
                      <a:lnTo>
                        <a:pt x="666" y="3028"/>
                      </a:lnTo>
                      <a:lnTo>
                        <a:pt x="652" y="3071"/>
                      </a:lnTo>
                      <a:lnTo>
                        <a:pt x="632" y="3110"/>
                      </a:lnTo>
                      <a:lnTo>
                        <a:pt x="608" y="3146"/>
                      </a:lnTo>
                      <a:lnTo>
                        <a:pt x="579" y="3179"/>
                      </a:lnTo>
                      <a:lnTo>
                        <a:pt x="546" y="3207"/>
                      </a:lnTo>
                      <a:lnTo>
                        <a:pt x="510" y="3232"/>
                      </a:lnTo>
                      <a:lnTo>
                        <a:pt x="472" y="3251"/>
                      </a:lnTo>
                      <a:lnTo>
                        <a:pt x="429" y="3266"/>
                      </a:lnTo>
                      <a:lnTo>
                        <a:pt x="385" y="3274"/>
                      </a:lnTo>
                      <a:lnTo>
                        <a:pt x="339" y="3278"/>
                      </a:lnTo>
                      <a:lnTo>
                        <a:pt x="294" y="3274"/>
                      </a:lnTo>
                      <a:lnTo>
                        <a:pt x="248" y="3266"/>
                      </a:lnTo>
                      <a:lnTo>
                        <a:pt x="207" y="3251"/>
                      </a:lnTo>
                      <a:lnTo>
                        <a:pt x="168" y="3232"/>
                      </a:lnTo>
                      <a:lnTo>
                        <a:pt x="132" y="3207"/>
                      </a:lnTo>
                      <a:lnTo>
                        <a:pt x="99" y="3179"/>
                      </a:lnTo>
                      <a:lnTo>
                        <a:pt x="70" y="3146"/>
                      </a:lnTo>
                      <a:lnTo>
                        <a:pt x="46" y="3110"/>
                      </a:lnTo>
                      <a:lnTo>
                        <a:pt x="26" y="3071"/>
                      </a:lnTo>
                      <a:lnTo>
                        <a:pt x="12" y="3028"/>
                      </a:lnTo>
                      <a:lnTo>
                        <a:pt x="2" y="2984"/>
                      </a:lnTo>
                      <a:lnTo>
                        <a:pt x="0" y="2938"/>
                      </a:lnTo>
                      <a:lnTo>
                        <a:pt x="2" y="2893"/>
                      </a:lnTo>
                      <a:lnTo>
                        <a:pt x="12" y="2848"/>
                      </a:lnTo>
                      <a:lnTo>
                        <a:pt x="26" y="2807"/>
                      </a:lnTo>
                      <a:lnTo>
                        <a:pt x="46" y="2768"/>
                      </a:lnTo>
                      <a:lnTo>
                        <a:pt x="70" y="2732"/>
                      </a:lnTo>
                      <a:lnTo>
                        <a:pt x="99" y="2699"/>
                      </a:lnTo>
                      <a:lnTo>
                        <a:pt x="132" y="2670"/>
                      </a:lnTo>
                      <a:lnTo>
                        <a:pt x="168" y="2646"/>
                      </a:lnTo>
                      <a:lnTo>
                        <a:pt x="207" y="2626"/>
                      </a:lnTo>
                      <a:lnTo>
                        <a:pt x="248" y="2612"/>
                      </a:lnTo>
                      <a:lnTo>
                        <a:pt x="294" y="2603"/>
                      </a:lnTo>
                      <a:lnTo>
                        <a:pt x="339" y="2600"/>
                      </a:lnTo>
                      <a:lnTo>
                        <a:pt x="383" y="2602"/>
                      </a:lnTo>
                      <a:lnTo>
                        <a:pt x="425" y="2611"/>
                      </a:lnTo>
                      <a:lnTo>
                        <a:pt x="465" y="2624"/>
                      </a:lnTo>
                      <a:lnTo>
                        <a:pt x="503" y="2642"/>
                      </a:lnTo>
                      <a:lnTo>
                        <a:pt x="539" y="2665"/>
                      </a:lnTo>
                      <a:lnTo>
                        <a:pt x="571" y="2691"/>
                      </a:lnTo>
                      <a:lnTo>
                        <a:pt x="1232" y="2131"/>
                      </a:lnTo>
                      <a:lnTo>
                        <a:pt x="1203" y="2084"/>
                      </a:lnTo>
                      <a:lnTo>
                        <a:pt x="1178" y="2033"/>
                      </a:lnTo>
                      <a:lnTo>
                        <a:pt x="1158" y="1981"/>
                      </a:lnTo>
                      <a:lnTo>
                        <a:pt x="1143" y="1925"/>
                      </a:lnTo>
                      <a:lnTo>
                        <a:pt x="1134" y="1868"/>
                      </a:lnTo>
                      <a:lnTo>
                        <a:pt x="1131" y="1808"/>
                      </a:lnTo>
                      <a:lnTo>
                        <a:pt x="1134" y="1749"/>
                      </a:lnTo>
                      <a:lnTo>
                        <a:pt x="1143" y="1692"/>
                      </a:lnTo>
                      <a:lnTo>
                        <a:pt x="1158" y="1636"/>
                      </a:lnTo>
                      <a:lnTo>
                        <a:pt x="1178" y="1583"/>
                      </a:lnTo>
                      <a:lnTo>
                        <a:pt x="1204" y="1533"/>
                      </a:lnTo>
                      <a:lnTo>
                        <a:pt x="1233" y="1485"/>
                      </a:lnTo>
                      <a:lnTo>
                        <a:pt x="853" y="1153"/>
                      </a:lnTo>
                      <a:lnTo>
                        <a:pt x="821" y="1179"/>
                      </a:lnTo>
                      <a:lnTo>
                        <a:pt x="786" y="1201"/>
                      </a:lnTo>
                      <a:lnTo>
                        <a:pt x="748" y="1220"/>
                      </a:lnTo>
                      <a:lnTo>
                        <a:pt x="708" y="1233"/>
                      </a:lnTo>
                      <a:lnTo>
                        <a:pt x="666" y="1241"/>
                      </a:lnTo>
                      <a:lnTo>
                        <a:pt x="622" y="1244"/>
                      </a:lnTo>
                      <a:lnTo>
                        <a:pt x="576" y="1241"/>
                      </a:lnTo>
                      <a:lnTo>
                        <a:pt x="532" y="1232"/>
                      </a:lnTo>
                      <a:lnTo>
                        <a:pt x="490" y="1216"/>
                      </a:lnTo>
                      <a:lnTo>
                        <a:pt x="451" y="1197"/>
                      </a:lnTo>
                      <a:lnTo>
                        <a:pt x="414" y="1172"/>
                      </a:lnTo>
                      <a:lnTo>
                        <a:pt x="383" y="1144"/>
                      </a:lnTo>
                      <a:lnTo>
                        <a:pt x="353" y="1111"/>
                      </a:lnTo>
                      <a:lnTo>
                        <a:pt x="329" y="1076"/>
                      </a:lnTo>
                      <a:lnTo>
                        <a:pt x="309" y="1036"/>
                      </a:lnTo>
                      <a:lnTo>
                        <a:pt x="295" y="995"/>
                      </a:lnTo>
                      <a:lnTo>
                        <a:pt x="286" y="951"/>
                      </a:lnTo>
                      <a:lnTo>
                        <a:pt x="283" y="904"/>
                      </a:lnTo>
                      <a:lnTo>
                        <a:pt x="286" y="858"/>
                      </a:lnTo>
                      <a:lnTo>
                        <a:pt x="295" y="814"/>
                      </a:lnTo>
                      <a:lnTo>
                        <a:pt x="309" y="773"/>
                      </a:lnTo>
                      <a:lnTo>
                        <a:pt x="329" y="733"/>
                      </a:lnTo>
                      <a:lnTo>
                        <a:pt x="353" y="697"/>
                      </a:lnTo>
                      <a:lnTo>
                        <a:pt x="383" y="665"/>
                      </a:lnTo>
                      <a:lnTo>
                        <a:pt x="414" y="635"/>
                      </a:lnTo>
                      <a:lnTo>
                        <a:pt x="451" y="611"/>
                      </a:lnTo>
                      <a:lnTo>
                        <a:pt x="490" y="592"/>
                      </a:lnTo>
                      <a:lnTo>
                        <a:pt x="532" y="577"/>
                      </a:lnTo>
                      <a:lnTo>
                        <a:pt x="576" y="568"/>
                      </a:lnTo>
                      <a:lnTo>
                        <a:pt x="622" y="565"/>
                      </a:lnTo>
                      <a:lnTo>
                        <a:pt x="668" y="568"/>
                      </a:lnTo>
                      <a:lnTo>
                        <a:pt x="712" y="577"/>
                      </a:lnTo>
                      <a:lnTo>
                        <a:pt x="754" y="592"/>
                      </a:lnTo>
                      <a:lnTo>
                        <a:pt x="793" y="611"/>
                      </a:lnTo>
                      <a:lnTo>
                        <a:pt x="829" y="635"/>
                      </a:lnTo>
                      <a:lnTo>
                        <a:pt x="862" y="665"/>
                      </a:lnTo>
                      <a:lnTo>
                        <a:pt x="890" y="697"/>
                      </a:lnTo>
                      <a:lnTo>
                        <a:pt x="915" y="733"/>
                      </a:lnTo>
                      <a:lnTo>
                        <a:pt x="934" y="773"/>
                      </a:lnTo>
                      <a:lnTo>
                        <a:pt x="949" y="814"/>
                      </a:lnTo>
                      <a:lnTo>
                        <a:pt x="959" y="858"/>
                      </a:lnTo>
                      <a:lnTo>
                        <a:pt x="962" y="904"/>
                      </a:lnTo>
                      <a:lnTo>
                        <a:pt x="959" y="946"/>
                      </a:lnTo>
                      <a:lnTo>
                        <a:pt x="951" y="987"/>
                      </a:lnTo>
                      <a:lnTo>
                        <a:pt x="939" y="1026"/>
                      </a:lnTo>
                      <a:lnTo>
                        <a:pt x="921" y="1063"/>
                      </a:lnTo>
                      <a:lnTo>
                        <a:pt x="1307" y="1400"/>
                      </a:lnTo>
                      <a:lnTo>
                        <a:pt x="1347" y="1365"/>
                      </a:lnTo>
                      <a:lnTo>
                        <a:pt x="1389" y="1335"/>
                      </a:lnTo>
                      <a:lnTo>
                        <a:pt x="1435" y="1308"/>
                      </a:lnTo>
                      <a:lnTo>
                        <a:pt x="1483" y="1286"/>
                      </a:lnTo>
                      <a:lnTo>
                        <a:pt x="1533" y="1267"/>
                      </a:lnTo>
                      <a:lnTo>
                        <a:pt x="1586" y="1254"/>
                      </a:lnTo>
                      <a:lnTo>
                        <a:pt x="1641" y="1246"/>
                      </a:lnTo>
                      <a:lnTo>
                        <a:pt x="1697" y="1244"/>
                      </a:lnTo>
                      <a:lnTo>
                        <a:pt x="1742" y="1245"/>
                      </a:lnTo>
                      <a:lnTo>
                        <a:pt x="1787" y="1250"/>
                      </a:lnTo>
                      <a:lnTo>
                        <a:pt x="1830" y="1259"/>
                      </a:lnTo>
                      <a:lnTo>
                        <a:pt x="1970" y="655"/>
                      </a:lnTo>
                      <a:lnTo>
                        <a:pt x="1929" y="637"/>
                      </a:lnTo>
                      <a:lnTo>
                        <a:pt x="1892" y="612"/>
                      </a:lnTo>
                      <a:lnTo>
                        <a:pt x="1858" y="584"/>
                      </a:lnTo>
                      <a:lnTo>
                        <a:pt x="1828" y="551"/>
                      </a:lnTo>
                      <a:lnTo>
                        <a:pt x="1802" y="514"/>
                      </a:lnTo>
                      <a:lnTo>
                        <a:pt x="1782" y="474"/>
                      </a:lnTo>
                      <a:lnTo>
                        <a:pt x="1767" y="431"/>
                      </a:lnTo>
                      <a:lnTo>
                        <a:pt x="1757" y="386"/>
                      </a:lnTo>
                      <a:lnTo>
                        <a:pt x="1753" y="339"/>
                      </a:lnTo>
                      <a:lnTo>
                        <a:pt x="1757" y="293"/>
                      </a:lnTo>
                      <a:lnTo>
                        <a:pt x="1765" y="249"/>
                      </a:lnTo>
                      <a:lnTo>
                        <a:pt x="1780" y="207"/>
                      </a:lnTo>
                      <a:lnTo>
                        <a:pt x="1800" y="168"/>
                      </a:lnTo>
                      <a:lnTo>
                        <a:pt x="1824" y="132"/>
                      </a:lnTo>
                      <a:lnTo>
                        <a:pt x="1853" y="100"/>
                      </a:lnTo>
                      <a:lnTo>
                        <a:pt x="1885" y="71"/>
                      </a:lnTo>
                      <a:lnTo>
                        <a:pt x="1922" y="47"/>
                      </a:lnTo>
                      <a:lnTo>
                        <a:pt x="1961" y="27"/>
                      </a:lnTo>
                      <a:lnTo>
                        <a:pt x="2003" y="12"/>
                      </a:lnTo>
                      <a:lnTo>
                        <a:pt x="2047" y="3"/>
                      </a:lnTo>
                      <a:lnTo>
                        <a:pt x="2093" y="0"/>
                      </a:lnTo>
                      <a:close/>
                    </a:path>
                  </a:pathLst>
                </a:custGeom>
                <a:solidFill>
                  <a:srgbClr val="FFFFFF">
                    <a:lumMod val="65000"/>
                  </a:srgbClr>
                </a:solidFill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6858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BAEC888-62A2-4A4C-84FC-57C2FCE030D7}"/>
                  </a:ext>
                </a:extLst>
              </p:cNvPr>
              <p:cNvGrpSpPr/>
              <p:nvPr/>
            </p:nvGrpSpPr>
            <p:grpSpPr>
              <a:xfrm>
                <a:off x="5735032" y="2577911"/>
                <a:ext cx="216404" cy="216600"/>
                <a:chOff x="783130" y="2779713"/>
                <a:chExt cx="1474295" cy="1574800"/>
              </a:xfrm>
              <a:solidFill>
                <a:srgbClr val="2EB1EB"/>
              </a:solidFill>
            </p:grpSpPr>
            <p:sp>
              <p:nvSpPr>
                <p:cNvPr id="36" name="Freeform 57">
                  <a:extLst>
                    <a:ext uri="{FF2B5EF4-FFF2-40B4-BE49-F238E27FC236}">
                      <a16:creationId xmlns:a16="http://schemas.microsoft.com/office/drawing/2014/main" id="{52ED4223-CDB6-45A5-9692-F5A84C317F80}"/>
                    </a:ext>
                  </a:extLst>
                </p:cNvPr>
                <p:cNvSpPr/>
                <p:nvPr/>
              </p:nvSpPr>
              <p:spPr bwMode="auto">
                <a:xfrm>
                  <a:off x="869950" y="2779713"/>
                  <a:ext cx="1387475" cy="1574800"/>
                </a:xfrm>
                <a:custGeom>
                  <a:avLst/>
                  <a:gdLst>
                    <a:gd name="T0" fmla="*/ 3315 w 3494"/>
                    <a:gd name="T1" fmla="*/ 0 h 3972"/>
                    <a:gd name="T2" fmla="*/ 3384 w 3494"/>
                    <a:gd name="T3" fmla="*/ 14 h 3972"/>
                    <a:gd name="T4" fmla="*/ 3441 w 3494"/>
                    <a:gd name="T5" fmla="*/ 53 h 3972"/>
                    <a:gd name="T6" fmla="*/ 3479 w 3494"/>
                    <a:gd name="T7" fmla="*/ 110 h 3972"/>
                    <a:gd name="T8" fmla="*/ 3494 w 3494"/>
                    <a:gd name="T9" fmla="*/ 181 h 3972"/>
                    <a:gd name="T10" fmla="*/ 3482 w 3494"/>
                    <a:gd name="T11" fmla="*/ 244 h 3972"/>
                    <a:gd name="T12" fmla="*/ 3451 w 3494"/>
                    <a:gd name="T13" fmla="*/ 298 h 3972"/>
                    <a:gd name="T14" fmla="*/ 3404 w 3494"/>
                    <a:gd name="T15" fmla="*/ 336 h 3972"/>
                    <a:gd name="T16" fmla="*/ 3401 w 3494"/>
                    <a:gd name="T17" fmla="*/ 2461 h 3972"/>
                    <a:gd name="T18" fmla="*/ 3378 w 3494"/>
                    <a:gd name="T19" fmla="*/ 2501 h 3972"/>
                    <a:gd name="T20" fmla="*/ 3338 w 3494"/>
                    <a:gd name="T21" fmla="*/ 2525 h 3972"/>
                    <a:gd name="T22" fmla="*/ 2583 w 3494"/>
                    <a:gd name="T23" fmla="*/ 2527 h 3972"/>
                    <a:gd name="T24" fmla="*/ 2911 w 3494"/>
                    <a:gd name="T25" fmla="*/ 3777 h 3972"/>
                    <a:gd name="T26" fmla="*/ 2904 w 3494"/>
                    <a:gd name="T27" fmla="*/ 3840 h 3972"/>
                    <a:gd name="T28" fmla="*/ 2880 w 3494"/>
                    <a:gd name="T29" fmla="*/ 3896 h 3972"/>
                    <a:gd name="T30" fmla="*/ 2836 w 3494"/>
                    <a:gd name="T31" fmla="*/ 3939 h 3972"/>
                    <a:gd name="T32" fmla="*/ 2778 w 3494"/>
                    <a:gd name="T33" fmla="*/ 3967 h 3972"/>
                    <a:gd name="T34" fmla="*/ 2732 w 3494"/>
                    <a:gd name="T35" fmla="*/ 3972 h 3972"/>
                    <a:gd name="T36" fmla="*/ 2666 w 3494"/>
                    <a:gd name="T37" fmla="*/ 3959 h 3972"/>
                    <a:gd name="T38" fmla="*/ 2611 w 3494"/>
                    <a:gd name="T39" fmla="*/ 3924 h 3972"/>
                    <a:gd name="T40" fmla="*/ 2571 w 3494"/>
                    <a:gd name="T41" fmla="*/ 3871 h 3972"/>
                    <a:gd name="T42" fmla="*/ 2236 w 3494"/>
                    <a:gd name="T43" fmla="*/ 2619 h 3972"/>
                    <a:gd name="T44" fmla="*/ 934 w 3494"/>
                    <a:gd name="T45" fmla="*/ 3838 h 3972"/>
                    <a:gd name="T46" fmla="*/ 907 w 3494"/>
                    <a:gd name="T47" fmla="*/ 3896 h 3972"/>
                    <a:gd name="T48" fmla="*/ 863 w 3494"/>
                    <a:gd name="T49" fmla="*/ 3939 h 3972"/>
                    <a:gd name="T50" fmla="*/ 808 w 3494"/>
                    <a:gd name="T51" fmla="*/ 3966 h 3972"/>
                    <a:gd name="T52" fmla="*/ 747 w 3494"/>
                    <a:gd name="T53" fmla="*/ 3972 h 3972"/>
                    <a:gd name="T54" fmla="*/ 684 w 3494"/>
                    <a:gd name="T55" fmla="*/ 3956 h 3972"/>
                    <a:gd name="T56" fmla="*/ 633 w 3494"/>
                    <a:gd name="T57" fmla="*/ 3919 h 3972"/>
                    <a:gd name="T58" fmla="*/ 598 w 3494"/>
                    <a:gd name="T59" fmla="*/ 3868 h 3972"/>
                    <a:gd name="T60" fmla="*/ 582 w 3494"/>
                    <a:gd name="T61" fmla="*/ 3810 h 3972"/>
                    <a:gd name="T62" fmla="*/ 588 w 3494"/>
                    <a:gd name="T63" fmla="*/ 3745 h 3972"/>
                    <a:gd name="T64" fmla="*/ 752 w 3494"/>
                    <a:gd name="T65" fmla="*/ 2527 h 3972"/>
                    <a:gd name="T66" fmla="*/ 857 w 3494"/>
                    <a:gd name="T67" fmla="*/ 2411 h 3972"/>
                    <a:gd name="T68" fmla="*/ 3225 w 3494"/>
                    <a:gd name="T69" fmla="*/ 2348 h 3972"/>
                    <a:gd name="T70" fmla="*/ 267 w 3494"/>
                    <a:gd name="T71" fmla="*/ 361 h 3972"/>
                    <a:gd name="T72" fmla="*/ 216 w 3494"/>
                    <a:gd name="T73" fmla="*/ 2299 h 3972"/>
                    <a:gd name="T74" fmla="*/ 127 w 3494"/>
                    <a:gd name="T75" fmla="*/ 2381 h 3972"/>
                    <a:gd name="T76" fmla="*/ 89 w 3494"/>
                    <a:gd name="T77" fmla="*/ 336 h 3972"/>
                    <a:gd name="T78" fmla="*/ 42 w 3494"/>
                    <a:gd name="T79" fmla="*/ 298 h 3972"/>
                    <a:gd name="T80" fmla="*/ 11 w 3494"/>
                    <a:gd name="T81" fmla="*/ 244 h 3972"/>
                    <a:gd name="T82" fmla="*/ 0 w 3494"/>
                    <a:gd name="T83" fmla="*/ 181 h 3972"/>
                    <a:gd name="T84" fmla="*/ 13 w 3494"/>
                    <a:gd name="T85" fmla="*/ 110 h 3972"/>
                    <a:gd name="T86" fmla="*/ 52 w 3494"/>
                    <a:gd name="T87" fmla="*/ 53 h 3972"/>
                    <a:gd name="T88" fmla="*/ 109 w 3494"/>
                    <a:gd name="T89" fmla="*/ 14 h 3972"/>
                    <a:gd name="T90" fmla="*/ 178 w 3494"/>
                    <a:gd name="T91" fmla="*/ 0 h 39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94" h="3972">
                      <a:moveTo>
                        <a:pt x="178" y="0"/>
                      </a:moveTo>
                      <a:lnTo>
                        <a:pt x="3315" y="0"/>
                      </a:lnTo>
                      <a:lnTo>
                        <a:pt x="3350" y="4"/>
                      </a:lnTo>
                      <a:lnTo>
                        <a:pt x="3384" y="14"/>
                      </a:lnTo>
                      <a:lnTo>
                        <a:pt x="3415" y="32"/>
                      </a:lnTo>
                      <a:lnTo>
                        <a:pt x="3441" y="53"/>
                      </a:lnTo>
                      <a:lnTo>
                        <a:pt x="3463" y="80"/>
                      </a:lnTo>
                      <a:lnTo>
                        <a:pt x="3479" y="110"/>
                      </a:lnTo>
                      <a:lnTo>
                        <a:pt x="3490" y="145"/>
                      </a:lnTo>
                      <a:lnTo>
                        <a:pt x="3494" y="181"/>
                      </a:lnTo>
                      <a:lnTo>
                        <a:pt x="3490" y="214"/>
                      </a:lnTo>
                      <a:lnTo>
                        <a:pt x="3482" y="244"/>
                      </a:lnTo>
                      <a:lnTo>
                        <a:pt x="3469" y="273"/>
                      </a:lnTo>
                      <a:lnTo>
                        <a:pt x="3451" y="298"/>
                      </a:lnTo>
                      <a:lnTo>
                        <a:pt x="3430" y="319"/>
                      </a:lnTo>
                      <a:lnTo>
                        <a:pt x="3404" y="336"/>
                      </a:lnTo>
                      <a:lnTo>
                        <a:pt x="3404" y="2437"/>
                      </a:lnTo>
                      <a:lnTo>
                        <a:pt x="3401" y="2461"/>
                      </a:lnTo>
                      <a:lnTo>
                        <a:pt x="3391" y="2484"/>
                      </a:lnTo>
                      <a:lnTo>
                        <a:pt x="3378" y="2501"/>
                      </a:lnTo>
                      <a:lnTo>
                        <a:pt x="3359" y="2516"/>
                      </a:lnTo>
                      <a:lnTo>
                        <a:pt x="3338" y="2525"/>
                      </a:lnTo>
                      <a:lnTo>
                        <a:pt x="3315" y="2527"/>
                      </a:lnTo>
                      <a:lnTo>
                        <a:pt x="2583" y="2527"/>
                      </a:lnTo>
                      <a:lnTo>
                        <a:pt x="2906" y="3745"/>
                      </a:lnTo>
                      <a:lnTo>
                        <a:pt x="2911" y="3777"/>
                      </a:lnTo>
                      <a:lnTo>
                        <a:pt x="2911" y="3808"/>
                      </a:lnTo>
                      <a:lnTo>
                        <a:pt x="2904" y="3840"/>
                      </a:lnTo>
                      <a:lnTo>
                        <a:pt x="2894" y="3868"/>
                      </a:lnTo>
                      <a:lnTo>
                        <a:pt x="2880" y="3896"/>
                      </a:lnTo>
                      <a:lnTo>
                        <a:pt x="2860" y="3919"/>
                      </a:lnTo>
                      <a:lnTo>
                        <a:pt x="2836" y="3939"/>
                      </a:lnTo>
                      <a:lnTo>
                        <a:pt x="2809" y="3956"/>
                      </a:lnTo>
                      <a:lnTo>
                        <a:pt x="2778" y="3967"/>
                      </a:lnTo>
                      <a:lnTo>
                        <a:pt x="2756" y="3971"/>
                      </a:lnTo>
                      <a:lnTo>
                        <a:pt x="2732" y="3972"/>
                      </a:lnTo>
                      <a:lnTo>
                        <a:pt x="2699" y="3969"/>
                      </a:lnTo>
                      <a:lnTo>
                        <a:pt x="2666" y="3959"/>
                      </a:lnTo>
                      <a:lnTo>
                        <a:pt x="2638" y="3944"/>
                      </a:lnTo>
                      <a:lnTo>
                        <a:pt x="2611" y="3924"/>
                      </a:lnTo>
                      <a:lnTo>
                        <a:pt x="2588" y="3901"/>
                      </a:lnTo>
                      <a:lnTo>
                        <a:pt x="2571" y="3871"/>
                      </a:lnTo>
                      <a:lnTo>
                        <a:pt x="2559" y="3838"/>
                      </a:lnTo>
                      <a:lnTo>
                        <a:pt x="2236" y="2619"/>
                      </a:lnTo>
                      <a:lnTo>
                        <a:pt x="1257" y="2619"/>
                      </a:lnTo>
                      <a:lnTo>
                        <a:pt x="934" y="3838"/>
                      </a:lnTo>
                      <a:lnTo>
                        <a:pt x="923" y="3870"/>
                      </a:lnTo>
                      <a:lnTo>
                        <a:pt x="907" y="3896"/>
                      </a:lnTo>
                      <a:lnTo>
                        <a:pt x="887" y="3919"/>
                      </a:lnTo>
                      <a:lnTo>
                        <a:pt x="863" y="3939"/>
                      </a:lnTo>
                      <a:lnTo>
                        <a:pt x="837" y="3956"/>
                      </a:lnTo>
                      <a:lnTo>
                        <a:pt x="808" y="3966"/>
                      </a:lnTo>
                      <a:lnTo>
                        <a:pt x="778" y="3972"/>
                      </a:lnTo>
                      <a:lnTo>
                        <a:pt x="747" y="3972"/>
                      </a:lnTo>
                      <a:lnTo>
                        <a:pt x="715" y="3967"/>
                      </a:lnTo>
                      <a:lnTo>
                        <a:pt x="684" y="3956"/>
                      </a:lnTo>
                      <a:lnTo>
                        <a:pt x="656" y="3939"/>
                      </a:lnTo>
                      <a:lnTo>
                        <a:pt x="633" y="3919"/>
                      </a:lnTo>
                      <a:lnTo>
                        <a:pt x="614" y="3896"/>
                      </a:lnTo>
                      <a:lnTo>
                        <a:pt x="598" y="3868"/>
                      </a:lnTo>
                      <a:lnTo>
                        <a:pt x="588" y="3840"/>
                      </a:lnTo>
                      <a:lnTo>
                        <a:pt x="582" y="3810"/>
                      </a:lnTo>
                      <a:lnTo>
                        <a:pt x="582" y="3777"/>
                      </a:lnTo>
                      <a:lnTo>
                        <a:pt x="588" y="3745"/>
                      </a:lnTo>
                      <a:lnTo>
                        <a:pt x="909" y="2527"/>
                      </a:lnTo>
                      <a:lnTo>
                        <a:pt x="752" y="2527"/>
                      </a:lnTo>
                      <a:lnTo>
                        <a:pt x="803" y="2471"/>
                      </a:lnTo>
                      <a:lnTo>
                        <a:pt x="857" y="2411"/>
                      </a:lnTo>
                      <a:lnTo>
                        <a:pt x="915" y="2348"/>
                      </a:lnTo>
                      <a:lnTo>
                        <a:pt x="3225" y="2348"/>
                      </a:lnTo>
                      <a:lnTo>
                        <a:pt x="3225" y="361"/>
                      </a:lnTo>
                      <a:lnTo>
                        <a:pt x="267" y="361"/>
                      </a:lnTo>
                      <a:lnTo>
                        <a:pt x="267" y="2251"/>
                      </a:lnTo>
                      <a:lnTo>
                        <a:pt x="216" y="2299"/>
                      </a:lnTo>
                      <a:lnTo>
                        <a:pt x="169" y="2341"/>
                      </a:lnTo>
                      <a:lnTo>
                        <a:pt x="127" y="2381"/>
                      </a:lnTo>
                      <a:lnTo>
                        <a:pt x="89" y="2416"/>
                      </a:lnTo>
                      <a:lnTo>
                        <a:pt x="89" y="336"/>
                      </a:lnTo>
                      <a:lnTo>
                        <a:pt x="64" y="319"/>
                      </a:lnTo>
                      <a:lnTo>
                        <a:pt x="42" y="298"/>
                      </a:lnTo>
                      <a:lnTo>
                        <a:pt x="24" y="273"/>
                      </a:lnTo>
                      <a:lnTo>
                        <a:pt x="11" y="244"/>
                      </a:lnTo>
                      <a:lnTo>
                        <a:pt x="2" y="214"/>
                      </a:lnTo>
                      <a:lnTo>
                        <a:pt x="0" y="181"/>
                      </a:lnTo>
                      <a:lnTo>
                        <a:pt x="3" y="145"/>
                      </a:lnTo>
                      <a:lnTo>
                        <a:pt x="13" y="110"/>
                      </a:lnTo>
                      <a:lnTo>
                        <a:pt x="29" y="80"/>
                      </a:lnTo>
                      <a:lnTo>
                        <a:pt x="52" y="53"/>
                      </a:lnTo>
                      <a:lnTo>
                        <a:pt x="78" y="32"/>
                      </a:lnTo>
                      <a:lnTo>
                        <a:pt x="109" y="14"/>
                      </a:lnTo>
                      <a:lnTo>
                        <a:pt x="142" y="4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7" name="Freeform 58">
                  <a:extLst>
                    <a:ext uri="{FF2B5EF4-FFF2-40B4-BE49-F238E27FC236}">
                      <a16:creationId xmlns:a16="http://schemas.microsoft.com/office/drawing/2014/main" id="{DF6AD70A-C51E-4E8F-904C-B5F542B4AAA9}"/>
                    </a:ext>
                  </a:extLst>
                </p:cNvPr>
                <p:cNvSpPr/>
                <p:nvPr/>
              </p:nvSpPr>
              <p:spPr bwMode="auto">
                <a:xfrm>
                  <a:off x="1474788" y="3235325"/>
                  <a:ext cx="141287" cy="412750"/>
                </a:xfrm>
                <a:custGeom>
                  <a:avLst/>
                  <a:gdLst>
                    <a:gd name="T0" fmla="*/ 179 w 358"/>
                    <a:gd name="T1" fmla="*/ 0 h 1037"/>
                    <a:gd name="T2" fmla="*/ 215 w 358"/>
                    <a:gd name="T3" fmla="*/ 3 h 1037"/>
                    <a:gd name="T4" fmla="*/ 249 w 358"/>
                    <a:gd name="T5" fmla="*/ 13 h 1037"/>
                    <a:gd name="T6" fmla="*/ 278 w 358"/>
                    <a:gd name="T7" fmla="*/ 30 h 1037"/>
                    <a:gd name="T8" fmla="*/ 306 w 358"/>
                    <a:gd name="T9" fmla="*/ 52 h 1037"/>
                    <a:gd name="T10" fmla="*/ 327 w 358"/>
                    <a:gd name="T11" fmla="*/ 79 h 1037"/>
                    <a:gd name="T12" fmla="*/ 344 w 358"/>
                    <a:gd name="T13" fmla="*/ 109 h 1037"/>
                    <a:gd name="T14" fmla="*/ 354 w 358"/>
                    <a:gd name="T15" fmla="*/ 143 h 1037"/>
                    <a:gd name="T16" fmla="*/ 358 w 358"/>
                    <a:gd name="T17" fmla="*/ 181 h 1037"/>
                    <a:gd name="T18" fmla="*/ 358 w 358"/>
                    <a:gd name="T19" fmla="*/ 857 h 1037"/>
                    <a:gd name="T20" fmla="*/ 354 w 358"/>
                    <a:gd name="T21" fmla="*/ 893 h 1037"/>
                    <a:gd name="T22" fmla="*/ 344 w 358"/>
                    <a:gd name="T23" fmla="*/ 927 h 1037"/>
                    <a:gd name="T24" fmla="*/ 327 w 358"/>
                    <a:gd name="T25" fmla="*/ 958 h 1037"/>
                    <a:gd name="T26" fmla="*/ 306 w 358"/>
                    <a:gd name="T27" fmla="*/ 985 h 1037"/>
                    <a:gd name="T28" fmla="*/ 278 w 358"/>
                    <a:gd name="T29" fmla="*/ 1007 h 1037"/>
                    <a:gd name="T30" fmla="*/ 249 w 358"/>
                    <a:gd name="T31" fmla="*/ 1023 h 1037"/>
                    <a:gd name="T32" fmla="*/ 215 w 358"/>
                    <a:gd name="T33" fmla="*/ 1033 h 1037"/>
                    <a:gd name="T34" fmla="*/ 179 w 358"/>
                    <a:gd name="T35" fmla="*/ 1037 h 1037"/>
                    <a:gd name="T36" fmla="*/ 142 w 358"/>
                    <a:gd name="T37" fmla="*/ 1033 h 1037"/>
                    <a:gd name="T38" fmla="*/ 109 w 358"/>
                    <a:gd name="T39" fmla="*/ 1023 h 1037"/>
                    <a:gd name="T40" fmla="*/ 79 w 358"/>
                    <a:gd name="T41" fmla="*/ 1007 h 1037"/>
                    <a:gd name="T42" fmla="*/ 52 w 358"/>
                    <a:gd name="T43" fmla="*/ 985 h 1037"/>
                    <a:gd name="T44" fmla="*/ 31 w 358"/>
                    <a:gd name="T45" fmla="*/ 958 h 1037"/>
                    <a:gd name="T46" fmla="*/ 13 w 358"/>
                    <a:gd name="T47" fmla="*/ 927 h 1037"/>
                    <a:gd name="T48" fmla="*/ 3 w 358"/>
                    <a:gd name="T49" fmla="*/ 893 h 1037"/>
                    <a:gd name="T50" fmla="*/ 0 w 358"/>
                    <a:gd name="T51" fmla="*/ 857 h 1037"/>
                    <a:gd name="T52" fmla="*/ 0 w 358"/>
                    <a:gd name="T53" fmla="*/ 181 h 1037"/>
                    <a:gd name="T54" fmla="*/ 3 w 358"/>
                    <a:gd name="T55" fmla="*/ 143 h 1037"/>
                    <a:gd name="T56" fmla="*/ 13 w 358"/>
                    <a:gd name="T57" fmla="*/ 109 h 1037"/>
                    <a:gd name="T58" fmla="*/ 31 w 358"/>
                    <a:gd name="T59" fmla="*/ 79 h 1037"/>
                    <a:gd name="T60" fmla="*/ 52 w 358"/>
                    <a:gd name="T61" fmla="*/ 52 h 1037"/>
                    <a:gd name="T62" fmla="*/ 79 w 358"/>
                    <a:gd name="T63" fmla="*/ 30 h 1037"/>
                    <a:gd name="T64" fmla="*/ 109 w 358"/>
                    <a:gd name="T65" fmla="*/ 13 h 1037"/>
                    <a:gd name="T66" fmla="*/ 142 w 358"/>
                    <a:gd name="T67" fmla="*/ 3 h 1037"/>
                    <a:gd name="T68" fmla="*/ 179 w 358"/>
                    <a:gd name="T69" fmla="*/ 0 h 10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358" h="1037">
                      <a:moveTo>
                        <a:pt x="179" y="0"/>
                      </a:moveTo>
                      <a:lnTo>
                        <a:pt x="215" y="3"/>
                      </a:lnTo>
                      <a:lnTo>
                        <a:pt x="249" y="13"/>
                      </a:lnTo>
                      <a:lnTo>
                        <a:pt x="278" y="30"/>
                      </a:lnTo>
                      <a:lnTo>
                        <a:pt x="306" y="52"/>
                      </a:lnTo>
                      <a:lnTo>
                        <a:pt x="327" y="79"/>
                      </a:lnTo>
                      <a:lnTo>
                        <a:pt x="344" y="109"/>
                      </a:lnTo>
                      <a:lnTo>
                        <a:pt x="354" y="143"/>
                      </a:lnTo>
                      <a:lnTo>
                        <a:pt x="358" y="181"/>
                      </a:lnTo>
                      <a:lnTo>
                        <a:pt x="358" y="857"/>
                      </a:lnTo>
                      <a:lnTo>
                        <a:pt x="354" y="893"/>
                      </a:lnTo>
                      <a:lnTo>
                        <a:pt x="344" y="927"/>
                      </a:lnTo>
                      <a:lnTo>
                        <a:pt x="327" y="958"/>
                      </a:lnTo>
                      <a:lnTo>
                        <a:pt x="306" y="985"/>
                      </a:lnTo>
                      <a:lnTo>
                        <a:pt x="278" y="1007"/>
                      </a:lnTo>
                      <a:lnTo>
                        <a:pt x="249" y="1023"/>
                      </a:lnTo>
                      <a:lnTo>
                        <a:pt x="215" y="1033"/>
                      </a:lnTo>
                      <a:lnTo>
                        <a:pt x="179" y="1037"/>
                      </a:lnTo>
                      <a:lnTo>
                        <a:pt x="142" y="1033"/>
                      </a:lnTo>
                      <a:lnTo>
                        <a:pt x="109" y="1023"/>
                      </a:lnTo>
                      <a:lnTo>
                        <a:pt x="79" y="1007"/>
                      </a:lnTo>
                      <a:lnTo>
                        <a:pt x="52" y="985"/>
                      </a:lnTo>
                      <a:lnTo>
                        <a:pt x="31" y="958"/>
                      </a:lnTo>
                      <a:lnTo>
                        <a:pt x="13" y="927"/>
                      </a:lnTo>
                      <a:lnTo>
                        <a:pt x="3" y="893"/>
                      </a:lnTo>
                      <a:lnTo>
                        <a:pt x="0" y="857"/>
                      </a:lnTo>
                      <a:lnTo>
                        <a:pt x="0" y="181"/>
                      </a:lnTo>
                      <a:lnTo>
                        <a:pt x="3" y="143"/>
                      </a:lnTo>
                      <a:lnTo>
                        <a:pt x="13" y="109"/>
                      </a:lnTo>
                      <a:lnTo>
                        <a:pt x="31" y="79"/>
                      </a:lnTo>
                      <a:lnTo>
                        <a:pt x="52" y="52"/>
                      </a:lnTo>
                      <a:lnTo>
                        <a:pt x="79" y="30"/>
                      </a:lnTo>
                      <a:lnTo>
                        <a:pt x="109" y="13"/>
                      </a:lnTo>
                      <a:lnTo>
                        <a:pt x="142" y="3"/>
                      </a:lnTo>
                      <a:lnTo>
                        <a:pt x="179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8" name="Freeform 59">
                  <a:extLst>
                    <a:ext uri="{FF2B5EF4-FFF2-40B4-BE49-F238E27FC236}">
                      <a16:creationId xmlns:a16="http://schemas.microsoft.com/office/drawing/2014/main" id="{EC186BF9-E297-4C56-9342-C263993E4E61}"/>
                    </a:ext>
                  </a:extLst>
                </p:cNvPr>
                <p:cNvSpPr/>
                <p:nvPr/>
              </p:nvSpPr>
              <p:spPr bwMode="auto">
                <a:xfrm>
                  <a:off x="1706563" y="2984500"/>
                  <a:ext cx="141287" cy="663575"/>
                </a:xfrm>
                <a:custGeom>
                  <a:avLst/>
                  <a:gdLst>
                    <a:gd name="T0" fmla="*/ 180 w 358"/>
                    <a:gd name="T1" fmla="*/ 0 h 1669"/>
                    <a:gd name="T2" fmla="*/ 216 w 358"/>
                    <a:gd name="T3" fmla="*/ 4 h 1669"/>
                    <a:gd name="T4" fmla="*/ 249 w 358"/>
                    <a:gd name="T5" fmla="*/ 14 h 1669"/>
                    <a:gd name="T6" fmla="*/ 279 w 358"/>
                    <a:gd name="T7" fmla="*/ 30 h 1669"/>
                    <a:gd name="T8" fmla="*/ 306 w 358"/>
                    <a:gd name="T9" fmla="*/ 52 h 1669"/>
                    <a:gd name="T10" fmla="*/ 327 w 358"/>
                    <a:gd name="T11" fmla="*/ 78 h 1669"/>
                    <a:gd name="T12" fmla="*/ 345 w 358"/>
                    <a:gd name="T13" fmla="*/ 110 h 1669"/>
                    <a:gd name="T14" fmla="*/ 354 w 358"/>
                    <a:gd name="T15" fmla="*/ 143 h 1669"/>
                    <a:gd name="T16" fmla="*/ 358 w 358"/>
                    <a:gd name="T17" fmla="*/ 180 h 1669"/>
                    <a:gd name="T18" fmla="*/ 358 w 358"/>
                    <a:gd name="T19" fmla="*/ 1489 h 1669"/>
                    <a:gd name="T20" fmla="*/ 354 w 358"/>
                    <a:gd name="T21" fmla="*/ 1525 h 1669"/>
                    <a:gd name="T22" fmla="*/ 345 w 358"/>
                    <a:gd name="T23" fmla="*/ 1559 h 1669"/>
                    <a:gd name="T24" fmla="*/ 327 w 358"/>
                    <a:gd name="T25" fmla="*/ 1590 h 1669"/>
                    <a:gd name="T26" fmla="*/ 306 w 358"/>
                    <a:gd name="T27" fmla="*/ 1617 h 1669"/>
                    <a:gd name="T28" fmla="*/ 279 w 358"/>
                    <a:gd name="T29" fmla="*/ 1639 h 1669"/>
                    <a:gd name="T30" fmla="*/ 249 w 358"/>
                    <a:gd name="T31" fmla="*/ 1655 h 1669"/>
                    <a:gd name="T32" fmla="*/ 216 w 358"/>
                    <a:gd name="T33" fmla="*/ 1665 h 1669"/>
                    <a:gd name="T34" fmla="*/ 180 w 358"/>
                    <a:gd name="T35" fmla="*/ 1669 h 1669"/>
                    <a:gd name="T36" fmla="*/ 143 w 358"/>
                    <a:gd name="T37" fmla="*/ 1665 h 1669"/>
                    <a:gd name="T38" fmla="*/ 109 w 358"/>
                    <a:gd name="T39" fmla="*/ 1655 h 1669"/>
                    <a:gd name="T40" fmla="*/ 79 w 358"/>
                    <a:gd name="T41" fmla="*/ 1639 h 1669"/>
                    <a:gd name="T42" fmla="*/ 52 w 358"/>
                    <a:gd name="T43" fmla="*/ 1617 h 1669"/>
                    <a:gd name="T44" fmla="*/ 31 w 358"/>
                    <a:gd name="T45" fmla="*/ 1590 h 1669"/>
                    <a:gd name="T46" fmla="*/ 14 w 358"/>
                    <a:gd name="T47" fmla="*/ 1559 h 1669"/>
                    <a:gd name="T48" fmla="*/ 4 w 358"/>
                    <a:gd name="T49" fmla="*/ 1525 h 1669"/>
                    <a:gd name="T50" fmla="*/ 0 w 358"/>
                    <a:gd name="T51" fmla="*/ 1489 h 1669"/>
                    <a:gd name="T52" fmla="*/ 0 w 358"/>
                    <a:gd name="T53" fmla="*/ 180 h 1669"/>
                    <a:gd name="T54" fmla="*/ 4 w 358"/>
                    <a:gd name="T55" fmla="*/ 143 h 1669"/>
                    <a:gd name="T56" fmla="*/ 14 w 358"/>
                    <a:gd name="T57" fmla="*/ 110 h 1669"/>
                    <a:gd name="T58" fmla="*/ 31 w 358"/>
                    <a:gd name="T59" fmla="*/ 78 h 1669"/>
                    <a:gd name="T60" fmla="*/ 52 w 358"/>
                    <a:gd name="T61" fmla="*/ 52 h 1669"/>
                    <a:gd name="T62" fmla="*/ 79 w 358"/>
                    <a:gd name="T63" fmla="*/ 30 h 1669"/>
                    <a:gd name="T64" fmla="*/ 109 w 358"/>
                    <a:gd name="T65" fmla="*/ 14 h 1669"/>
                    <a:gd name="T66" fmla="*/ 143 w 358"/>
                    <a:gd name="T67" fmla="*/ 4 h 1669"/>
                    <a:gd name="T68" fmla="*/ 180 w 358"/>
                    <a:gd name="T69" fmla="*/ 0 h 16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358" h="1669">
                      <a:moveTo>
                        <a:pt x="180" y="0"/>
                      </a:moveTo>
                      <a:lnTo>
                        <a:pt x="216" y="4"/>
                      </a:lnTo>
                      <a:lnTo>
                        <a:pt x="249" y="14"/>
                      </a:lnTo>
                      <a:lnTo>
                        <a:pt x="279" y="30"/>
                      </a:lnTo>
                      <a:lnTo>
                        <a:pt x="306" y="52"/>
                      </a:lnTo>
                      <a:lnTo>
                        <a:pt x="327" y="78"/>
                      </a:lnTo>
                      <a:lnTo>
                        <a:pt x="345" y="110"/>
                      </a:lnTo>
                      <a:lnTo>
                        <a:pt x="354" y="143"/>
                      </a:lnTo>
                      <a:lnTo>
                        <a:pt x="358" y="180"/>
                      </a:lnTo>
                      <a:lnTo>
                        <a:pt x="358" y="1489"/>
                      </a:lnTo>
                      <a:lnTo>
                        <a:pt x="354" y="1525"/>
                      </a:lnTo>
                      <a:lnTo>
                        <a:pt x="345" y="1559"/>
                      </a:lnTo>
                      <a:lnTo>
                        <a:pt x="327" y="1590"/>
                      </a:lnTo>
                      <a:lnTo>
                        <a:pt x="306" y="1617"/>
                      </a:lnTo>
                      <a:lnTo>
                        <a:pt x="279" y="1639"/>
                      </a:lnTo>
                      <a:lnTo>
                        <a:pt x="249" y="1655"/>
                      </a:lnTo>
                      <a:lnTo>
                        <a:pt x="216" y="1665"/>
                      </a:lnTo>
                      <a:lnTo>
                        <a:pt x="180" y="1669"/>
                      </a:lnTo>
                      <a:lnTo>
                        <a:pt x="143" y="1665"/>
                      </a:lnTo>
                      <a:lnTo>
                        <a:pt x="109" y="1655"/>
                      </a:lnTo>
                      <a:lnTo>
                        <a:pt x="79" y="1639"/>
                      </a:lnTo>
                      <a:lnTo>
                        <a:pt x="52" y="1617"/>
                      </a:lnTo>
                      <a:lnTo>
                        <a:pt x="31" y="1590"/>
                      </a:lnTo>
                      <a:lnTo>
                        <a:pt x="14" y="1559"/>
                      </a:lnTo>
                      <a:lnTo>
                        <a:pt x="4" y="1525"/>
                      </a:lnTo>
                      <a:lnTo>
                        <a:pt x="0" y="1489"/>
                      </a:lnTo>
                      <a:lnTo>
                        <a:pt x="0" y="180"/>
                      </a:lnTo>
                      <a:lnTo>
                        <a:pt x="4" y="143"/>
                      </a:lnTo>
                      <a:lnTo>
                        <a:pt x="14" y="110"/>
                      </a:lnTo>
                      <a:lnTo>
                        <a:pt x="31" y="78"/>
                      </a:lnTo>
                      <a:lnTo>
                        <a:pt x="52" y="52"/>
                      </a:lnTo>
                      <a:lnTo>
                        <a:pt x="79" y="30"/>
                      </a:lnTo>
                      <a:lnTo>
                        <a:pt x="109" y="14"/>
                      </a:lnTo>
                      <a:lnTo>
                        <a:pt x="143" y="4"/>
                      </a:lnTo>
                      <a:lnTo>
                        <a:pt x="18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9" name="Freeform 60">
                  <a:extLst>
                    <a:ext uri="{FF2B5EF4-FFF2-40B4-BE49-F238E27FC236}">
                      <a16:creationId xmlns:a16="http://schemas.microsoft.com/office/drawing/2014/main" id="{0D142786-B2CA-437F-94BE-1E42ED3395E3}"/>
                    </a:ext>
                  </a:extLst>
                </p:cNvPr>
                <p:cNvSpPr/>
                <p:nvPr/>
              </p:nvSpPr>
              <p:spPr bwMode="auto">
                <a:xfrm>
                  <a:off x="1936750" y="3128963"/>
                  <a:ext cx="142875" cy="519113"/>
                </a:xfrm>
                <a:custGeom>
                  <a:avLst/>
                  <a:gdLst>
                    <a:gd name="T0" fmla="*/ 180 w 359"/>
                    <a:gd name="T1" fmla="*/ 0 h 1308"/>
                    <a:gd name="T2" fmla="*/ 216 w 359"/>
                    <a:gd name="T3" fmla="*/ 3 h 1308"/>
                    <a:gd name="T4" fmla="*/ 250 w 359"/>
                    <a:gd name="T5" fmla="*/ 13 h 1308"/>
                    <a:gd name="T6" fmla="*/ 279 w 359"/>
                    <a:gd name="T7" fmla="*/ 31 h 1308"/>
                    <a:gd name="T8" fmla="*/ 307 w 359"/>
                    <a:gd name="T9" fmla="*/ 52 h 1308"/>
                    <a:gd name="T10" fmla="*/ 328 w 359"/>
                    <a:gd name="T11" fmla="*/ 80 h 1308"/>
                    <a:gd name="T12" fmla="*/ 345 w 359"/>
                    <a:gd name="T13" fmla="*/ 109 h 1308"/>
                    <a:gd name="T14" fmla="*/ 355 w 359"/>
                    <a:gd name="T15" fmla="*/ 143 h 1308"/>
                    <a:gd name="T16" fmla="*/ 359 w 359"/>
                    <a:gd name="T17" fmla="*/ 179 h 1308"/>
                    <a:gd name="T18" fmla="*/ 359 w 359"/>
                    <a:gd name="T19" fmla="*/ 1128 h 1308"/>
                    <a:gd name="T20" fmla="*/ 355 w 359"/>
                    <a:gd name="T21" fmla="*/ 1164 h 1308"/>
                    <a:gd name="T22" fmla="*/ 345 w 359"/>
                    <a:gd name="T23" fmla="*/ 1198 h 1308"/>
                    <a:gd name="T24" fmla="*/ 328 w 359"/>
                    <a:gd name="T25" fmla="*/ 1229 h 1308"/>
                    <a:gd name="T26" fmla="*/ 307 w 359"/>
                    <a:gd name="T27" fmla="*/ 1256 h 1308"/>
                    <a:gd name="T28" fmla="*/ 279 w 359"/>
                    <a:gd name="T29" fmla="*/ 1278 h 1308"/>
                    <a:gd name="T30" fmla="*/ 250 w 359"/>
                    <a:gd name="T31" fmla="*/ 1294 h 1308"/>
                    <a:gd name="T32" fmla="*/ 216 w 359"/>
                    <a:gd name="T33" fmla="*/ 1304 h 1308"/>
                    <a:gd name="T34" fmla="*/ 180 w 359"/>
                    <a:gd name="T35" fmla="*/ 1308 h 1308"/>
                    <a:gd name="T36" fmla="*/ 143 w 359"/>
                    <a:gd name="T37" fmla="*/ 1304 h 1308"/>
                    <a:gd name="T38" fmla="*/ 110 w 359"/>
                    <a:gd name="T39" fmla="*/ 1294 h 1308"/>
                    <a:gd name="T40" fmla="*/ 80 w 359"/>
                    <a:gd name="T41" fmla="*/ 1278 h 1308"/>
                    <a:gd name="T42" fmla="*/ 53 w 359"/>
                    <a:gd name="T43" fmla="*/ 1256 h 1308"/>
                    <a:gd name="T44" fmla="*/ 31 w 359"/>
                    <a:gd name="T45" fmla="*/ 1229 h 1308"/>
                    <a:gd name="T46" fmla="*/ 14 w 359"/>
                    <a:gd name="T47" fmla="*/ 1198 h 1308"/>
                    <a:gd name="T48" fmla="*/ 4 w 359"/>
                    <a:gd name="T49" fmla="*/ 1164 h 1308"/>
                    <a:gd name="T50" fmla="*/ 0 w 359"/>
                    <a:gd name="T51" fmla="*/ 1128 h 1308"/>
                    <a:gd name="T52" fmla="*/ 0 w 359"/>
                    <a:gd name="T53" fmla="*/ 179 h 1308"/>
                    <a:gd name="T54" fmla="*/ 4 w 359"/>
                    <a:gd name="T55" fmla="*/ 143 h 1308"/>
                    <a:gd name="T56" fmla="*/ 14 w 359"/>
                    <a:gd name="T57" fmla="*/ 109 h 1308"/>
                    <a:gd name="T58" fmla="*/ 31 w 359"/>
                    <a:gd name="T59" fmla="*/ 80 h 1308"/>
                    <a:gd name="T60" fmla="*/ 53 w 359"/>
                    <a:gd name="T61" fmla="*/ 52 h 1308"/>
                    <a:gd name="T62" fmla="*/ 80 w 359"/>
                    <a:gd name="T63" fmla="*/ 31 h 1308"/>
                    <a:gd name="T64" fmla="*/ 110 w 359"/>
                    <a:gd name="T65" fmla="*/ 13 h 1308"/>
                    <a:gd name="T66" fmla="*/ 143 w 359"/>
                    <a:gd name="T67" fmla="*/ 3 h 1308"/>
                    <a:gd name="T68" fmla="*/ 180 w 359"/>
                    <a:gd name="T69" fmla="*/ 0 h 1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359" h="1308">
                      <a:moveTo>
                        <a:pt x="180" y="0"/>
                      </a:moveTo>
                      <a:lnTo>
                        <a:pt x="216" y="3"/>
                      </a:lnTo>
                      <a:lnTo>
                        <a:pt x="250" y="13"/>
                      </a:lnTo>
                      <a:lnTo>
                        <a:pt x="279" y="31"/>
                      </a:lnTo>
                      <a:lnTo>
                        <a:pt x="307" y="52"/>
                      </a:lnTo>
                      <a:lnTo>
                        <a:pt x="328" y="80"/>
                      </a:lnTo>
                      <a:lnTo>
                        <a:pt x="345" y="109"/>
                      </a:lnTo>
                      <a:lnTo>
                        <a:pt x="355" y="143"/>
                      </a:lnTo>
                      <a:lnTo>
                        <a:pt x="359" y="179"/>
                      </a:lnTo>
                      <a:lnTo>
                        <a:pt x="359" y="1128"/>
                      </a:lnTo>
                      <a:lnTo>
                        <a:pt x="355" y="1164"/>
                      </a:lnTo>
                      <a:lnTo>
                        <a:pt x="345" y="1198"/>
                      </a:lnTo>
                      <a:lnTo>
                        <a:pt x="328" y="1229"/>
                      </a:lnTo>
                      <a:lnTo>
                        <a:pt x="307" y="1256"/>
                      </a:lnTo>
                      <a:lnTo>
                        <a:pt x="279" y="1278"/>
                      </a:lnTo>
                      <a:lnTo>
                        <a:pt x="250" y="1294"/>
                      </a:lnTo>
                      <a:lnTo>
                        <a:pt x="216" y="1304"/>
                      </a:lnTo>
                      <a:lnTo>
                        <a:pt x="180" y="1308"/>
                      </a:lnTo>
                      <a:lnTo>
                        <a:pt x="143" y="1304"/>
                      </a:lnTo>
                      <a:lnTo>
                        <a:pt x="110" y="1294"/>
                      </a:lnTo>
                      <a:lnTo>
                        <a:pt x="80" y="1278"/>
                      </a:lnTo>
                      <a:lnTo>
                        <a:pt x="53" y="1256"/>
                      </a:lnTo>
                      <a:lnTo>
                        <a:pt x="31" y="1229"/>
                      </a:lnTo>
                      <a:lnTo>
                        <a:pt x="14" y="1198"/>
                      </a:lnTo>
                      <a:lnTo>
                        <a:pt x="4" y="1164"/>
                      </a:lnTo>
                      <a:lnTo>
                        <a:pt x="0" y="1128"/>
                      </a:lnTo>
                      <a:lnTo>
                        <a:pt x="0" y="179"/>
                      </a:lnTo>
                      <a:lnTo>
                        <a:pt x="4" y="143"/>
                      </a:lnTo>
                      <a:lnTo>
                        <a:pt x="14" y="109"/>
                      </a:lnTo>
                      <a:lnTo>
                        <a:pt x="31" y="80"/>
                      </a:lnTo>
                      <a:lnTo>
                        <a:pt x="53" y="52"/>
                      </a:lnTo>
                      <a:lnTo>
                        <a:pt x="80" y="31"/>
                      </a:lnTo>
                      <a:lnTo>
                        <a:pt x="110" y="13"/>
                      </a:lnTo>
                      <a:lnTo>
                        <a:pt x="143" y="3"/>
                      </a:lnTo>
                      <a:lnTo>
                        <a:pt x="18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0" name="Freeform 61">
                  <a:extLst>
                    <a:ext uri="{FF2B5EF4-FFF2-40B4-BE49-F238E27FC236}">
                      <a16:creationId xmlns:a16="http://schemas.microsoft.com/office/drawing/2014/main" id="{B5E1DABC-274B-42B4-95DE-309373511D21}"/>
                    </a:ext>
                  </a:extLst>
                </p:cNvPr>
                <p:cNvSpPr/>
                <p:nvPr/>
              </p:nvSpPr>
              <p:spPr bwMode="auto">
                <a:xfrm>
                  <a:off x="783130" y="3416844"/>
                  <a:ext cx="520700" cy="525463"/>
                </a:xfrm>
                <a:custGeom>
                  <a:avLst/>
                  <a:gdLst>
                    <a:gd name="T0" fmla="*/ 1276 w 1314"/>
                    <a:gd name="T1" fmla="*/ 0 h 1322"/>
                    <a:gd name="T2" fmla="*/ 1301 w 1314"/>
                    <a:gd name="T3" fmla="*/ 11 h 1322"/>
                    <a:gd name="T4" fmla="*/ 1314 w 1314"/>
                    <a:gd name="T5" fmla="*/ 36 h 1322"/>
                    <a:gd name="T6" fmla="*/ 1309 w 1314"/>
                    <a:gd name="T7" fmla="*/ 62 h 1322"/>
                    <a:gd name="T8" fmla="*/ 1299 w 1314"/>
                    <a:gd name="T9" fmla="*/ 77 h 1322"/>
                    <a:gd name="T10" fmla="*/ 1281 w 1314"/>
                    <a:gd name="T11" fmla="*/ 96 h 1322"/>
                    <a:gd name="T12" fmla="*/ 1249 w 1314"/>
                    <a:gd name="T13" fmla="*/ 131 h 1322"/>
                    <a:gd name="T14" fmla="*/ 1203 w 1314"/>
                    <a:gd name="T15" fmla="*/ 182 h 1322"/>
                    <a:gd name="T16" fmla="*/ 1145 w 1314"/>
                    <a:gd name="T17" fmla="*/ 246 h 1322"/>
                    <a:gd name="T18" fmla="*/ 1078 w 1314"/>
                    <a:gd name="T19" fmla="*/ 320 h 1322"/>
                    <a:gd name="T20" fmla="*/ 1004 w 1314"/>
                    <a:gd name="T21" fmla="*/ 402 h 1322"/>
                    <a:gd name="T22" fmla="*/ 923 w 1314"/>
                    <a:gd name="T23" fmla="*/ 491 h 1322"/>
                    <a:gd name="T24" fmla="*/ 838 w 1314"/>
                    <a:gd name="T25" fmla="*/ 584 h 1322"/>
                    <a:gd name="T26" fmla="*/ 752 w 1314"/>
                    <a:gd name="T27" fmla="*/ 679 h 1322"/>
                    <a:gd name="T28" fmla="*/ 665 w 1314"/>
                    <a:gd name="T29" fmla="*/ 774 h 1322"/>
                    <a:gd name="T30" fmla="*/ 581 w 1314"/>
                    <a:gd name="T31" fmla="*/ 868 h 1322"/>
                    <a:gd name="T32" fmla="*/ 499 w 1314"/>
                    <a:gd name="T33" fmla="*/ 956 h 1322"/>
                    <a:gd name="T34" fmla="*/ 425 w 1314"/>
                    <a:gd name="T35" fmla="*/ 1040 h 1322"/>
                    <a:gd name="T36" fmla="*/ 357 w 1314"/>
                    <a:gd name="T37" fmla="*/ 1114 h 1322"/>
                    <a:gd name="T38" fmla="*/ 299 w 1314"/>
                    <a:gd name="T39" fmla="*/ 1179 h 1322"/>
                    <a:gd name="T40" fmla="*/ 253 w 1314"/>
                    <a:gd name="T41" fmla="*/ 1230 h 1322"/>
                    <a:gd name="T42" fmla="*/ 219 w 1314"/>
                    <a:gd name="T43" fmla="*/ 1266 h 1322"/>
                    <a:gd name="T44" fmla="*/ 201 w 1314"/>
                    <a:gd name="T45" fmla="*/ 1286 h 1322"/>
                    <a:gd name="T46" fmla="*/ 177 w 1314"/>
                    <a:gd name="T47" fmla="*/ 1306 h 1322"/>
                    <a:gd name="T48" fmla="*/ 129 w 1314"/>
                    <a:gd name="T49" fmla="*/ 1322 h 1322"/>
                    <a:gd name="T50" fmla="*/ 78 w 1314"/>
                    <a:gd name="T51" fmla="*/ 1317 h 1322"/>
                    <a:gd name="T52" fmla="*/ 33 w 1314"/>
                    <a:gd name="T53" fmla="*/ 1288 h 1322"/>
                    <a:gd name="T54" fmla="*/ 6 w 1314"/>
                    <a:gd name="T55" fmla="*/ 1243 h 1322"/>
                    <a:gd name="T56" fmla="*/ 0 w 1314"/>
                    <a:gd name="T57" fmla="*/ 1192 h 1322"/>
                    <a:gd name="T58" fmla="*/ 16 w 1314"/>
                    <a:gd name="T59" fmla="*/ 1144 h 1322"/>
                    <a:gd name="T60" fmla="*/ 36 w 1314"/>
                    <a:gd name="T61" fmla="*/ 1120 h 1322"/>
                    <a:gd name="T62" fmla="*/ 56 w 1314"/>
                    <a:gd name="T63" fmla="*/ 1101 h 1322"/>
                    <a:gd name="T64" fmla="*/ 92 w 1314"/>
                    <a:gd name="T65" fmla="*/ 1069 h 1322"/>
                    <a:gd name="T66" fmla="*/ 144 w 1314"/>
                    <a:gd name="T67" fmla="*/ 1021 h 1322"/>
                    <a:gd name="T68" fmla="*/ 207 w 1314"/>
                    <a:gd name="T69" fmla="*/ 963 h 1322"/>
                    <a:gd name="T70" fmla="*/ 280 w 1314"/>
                    <a:gd name="T71" fmla="*/ 895 h 1322"/>
                    <a:gd name="T72" fmla="*/ 363 w 1314"/>
                    <a:gd name="T73" fmla="*/ 819 h 1322"/>
                    <a:gd name="T74" fmla="*/ 451 w 1314"/>
                    <a:gd name="T75" fmla="*/ 738 h 1322"/>
                    <a:gd name="T76" fmla="*/ 544 w 1314"/>
                    <a:gd name="T77" fmla="*/ 652 h 1322"/>
                    <a:gd name="T78" fmla="*/ 638 w 1314"/>
                    <a:gd name="T79" fmla="*/ 566 h 1322"/>
                    <a:gd name="T80" fmla="*/ 732 w 1314"/>
                    <a:gd name="T81" fmla="*/ 478 h 1322"/>
                    <a:gd name="T82" fmla="*/ 825 w 1314"/>
                    <a:gd name="T83" fmla="*/ 393 h 1322"/>
                    <a:gd name="T84" fmla="*/ 913 w 1314"/>
                    <a:gd name="T85" fmla="*/ 312 h 1322"/>
                    <a:gd name="T86" fmla="*/ 995 w 1314"/>
                    <a:gd name="T87" fmla="*/ 236 h 1322"/>
                    <a:gd name="T88" fmla="*/ 1068 w 1314"/>
                    <a:gd name="T89" fmla="*/ 169 h 1322"/>
                    <a:gd name="T90" fmla="*/ 1131 w 1314"/>
                    <a:gd name="T91" fmla="*/ 111 h 1322"/>
                    <a:gd name="T92" fmla="*/ 1182 w 1314"/>
                    <a:gd name="T93" fmla="*/ 64 h 1322"/>
                    <a:gd name="T94" fmla="*/ 1218 w 1314"/>
                    <a:gd name="T95" fmla="*/ 31 h 1322"/>
                    <a:gd name="T96" fmla="*/ 1237 w 1314"/>
                    <a:gd name="T97" fmla="*/ 14 h 1322"/>
                    <a:gd name="T98" fmla="*/ 1250 w 1314"/>
                    <a:gd name="T99" fmla="*/ 4 h 1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314" h="1322">
                      <a:moveTo>
                        <a:pt x="1263" y="0"/>
                      </a:moveTo>
                      <a:lnTo>
                        <a:pt x="1276" y="0"/>
                      </a:lnTo>
                      <a:lnTo>
                        <a:pt x="1289" y="4"/>
                      </a:lnTo>
                      <a:lnTo>
                        <a:pt x="1301" y="11"/>
                      </a:lnTo>
                      <a:lnTo>
                        <a:pt x="1309" y="24"/>
                      </a:lnTo>
                      <a:lnTo>
                        <a:pt x="1314" y="36"/>
                      </a:lnTo>
                      <a:lnTo>
                        <a:pt x="1314" y="50"/>
                      </a:lnTo>
                      <a:lnTo>
                        <a:pt x="1309" y="62"/>
                      </a:lnTo>
                      <a:lnTo>
                        <a:pt x="1301" y="75"/>
                      </a:lnTo>
                      <a:lnTo>
                        <a:pt x="1299" y="77"/>
                      </a:lnTo>
                      <a:lnTo>
                        <a:pt x="1293" y="84"/>
                      </a:lnTo>
                      <a:lnTo>
                        <a:pt x="1281" y="96"/>
                      </a:lnTo>
                      <a:lnTo>
                        <a:pt x="1266" y="112"/>
                      </a:lnTo>
                      <a:lnTo>
                        <a:pt x="1249" y="131"/>
                      </a:lnTo>
                      <a:lnTo>
                        <a:pt x="1227" y="155"/>
                      </a:lnTo>
                      <a:lnTo>
                        <a:pt x="1203" y="182"/>
                      </a:lnTo>
                      <a:lnTo>
                        <a:pt x="1175" y="212"/>
                      </a:lnTo>
                      <a:lnTo>
                        <a:pt x="1145" y="246"/>
                      </a:lnTo>
                      <a:lnTo>
                        <a:pt x="1113" y="282"/>
                      </a:lnTo>
                      <a:lnTo>
                        <a:pt x="1078" y="320"/>
                      </a:lnTo>
                      <a:lnTo>
                        <a:pt x="1041" y="360"/>
                      </a:lnTo>
                      <a:lnTo>
                        <a:pt x="1004" y="402"/>
                      </a:lnTo>
                      <a:lnTo>
                        <a:pt x="964" y="446"/>
                      </a:lnTo>
                      <a:lnTo>
                        <a:pt x="923" y="491"/>
                      </a:lnTo>
                      <a:lnTo>
                        <a:pt x="881" y="537"/>
                      </a:lnTo>
                      <a:lnTo>
                        <a:pt x="838" y="584"/>
                      </a:lnTo>
                      <a:lnTo>
                        <a:pt x="796" y="632"/>
                      </a:lnTo>
                      <a:lnTo>
                        <a:pt x="752" y="679"/>
                      </a:lnTo>
                      <a:lnTo>
                        <a:pt x="709" y="727"/>
                      </a:lnTo>
                      <a:lnTo>
                        <a:pt x="665" y="774"/>
                      </a:lnTo>
                      <a:lnTo>
                        <a:pt x="622" y="821"/>
                      </a:lnTo>
                      <a:lnTo>
                        <a:pt x="581" y="868"/>
                      </a:lnTo>
                      <a:lnTo>
                        <a:pt x="539" y="913"/>
                      </a:lnTo>
                      <a:lnTo>
                        <a:pt x="499" y="956"/>
                      </a:lnTo>
                      <a:lnTo>
                        <a:pt x="461" y="999"/>
                      </a:lnTo>
                      <a:lnTo>
                        <a:pt x="425" y="1040"/>
                      </a:lnTo>
                      <a:lnTo>
                        <a:pt x="390" y="1079"/>
                      </a:lnTo>
                      <a:lnTo>
                        <a:pt x="357" y="1114"/>
                      </a:lnTo>
                      <a:lnTo>
                        <a:pt x="327" y="1147"/>
                      </a:lnTo>
                      <a:lnTo>
                        <a:pt x="299" y="1179"/>
                      </a:lnTo>
                      <a:lnTo>
                        <a:pt x="274" y="1205"/>
                      </a:lnTo>
                      <a:lnTo>
                        <a:pt x="253" y="1230"/>
                      </a:lnTo>
                      <a:lnTo>
                        <a:pt x="234" y="1250"/>
                      </a:lnTo>
                      <a:lnTo>
                        <a:pt x="219" y="1266"/>
                      </a:lnTo>
                      <a:lnTo>
                        <a:pt x="208" y="1278"/>
                      </a:lnTo>
                      <a:lnTo>
                        <a:pt x="201" y="1286"/>
                      </a:lnTo>
                      <a:lnTo>
                        <a:pt x="198" y="1288"/>
                      </a:lnTo>
                      <a:lnTo>
                        <a:pt x="177" y="1306"/>
                      </a:lnTo>
                      <a:lnTo>
                        <a:pt x="154" y="1317"/>
                      </a:lnTo>
                      <a:lnTo>
                        <a:pt x="129" y="1322"/>
                      </a:lnTo>
                      <a:lnTo>
                        <a:pt x="103" y="1322"/>
                      </a:lnTo>
                      <a:lnTo>
                        <a:pt x="78" y="1317"/>
                      </a:lnTo>
                      <a:lnTo>
                        <a:pt x="55" y="1306"/>
                      </a:lnTo>
                      <a:lnTo>
                        <a:pt x="33" y="1288"/>
                      </a:lnTo>
                      <a:lnTo>
                        <a:pt x="16" y="1267"/>
                      </a:lnTo>
                      <a:lnTo>
                        <a:pt x="6" y="1243"/>
                      </a:lnTo>
                      <a:lnTo>
                        <a:pt x="0" y="1218"/>
                      </a:lnTo>
                      <a:lnTo>
                        <a:pt x="0" y="1192"/>
                      </a:lnTo>
                      <a:lnTo>
                        <a:pt x="6" y="1167"/>
                      </a:lnTo>
                      <a:lnTo>
                        <a:pt x="16" y="1144"/>
                      </a:lnTo>
                      <a:lnTo>
                        <a:pt x="33" y="1122"/>
                      </a:lnTo>
                      <a:lnTo>
                        <a:pt x="36" y="1120"/>
                      </a:lnTo>
                      <a:lnTo>
                        <a:pt x="43" y="1112"/>
                      </a:lnTo>
                      <a:lnTo>
                        <a:pt x="56" y="1101"/>
                      </a:lnTo>
                      <a:lnTo>
                        <a:pt x="72" y="1087"/>
                      </a:lnTo>
                      <a:lnTo>
                        <a:pt x="92" y="1069"/>
                      </a:lnTo>
                      <a:lnTo>
                        <a:pt x="116" y="1046"/>
                      </a:lnTo>
                      <a:lnTo>
                        <a:pt x="144" y="1021"/>
                      </a:lnTo>
                      <a:lnTo>
                        <a:pt x="173" y="994"/>
                      </a:lnTo>
                      <a:lnTo>
                        <a:pt x="207" y="963"/>
                      </a:lnTo>
                      <a:lnTo>
                        <a:pt x="243" y="930"/>
                      </a:lnTo>
                      <a:lnTo>
                        <a:pt x="280" y="895"/>
                      </a:lnTo>
                      <a:lnTo>
                        <a:pt x="321" y="858"/>
                      </a:lnTo>
                      <a:lnTo>
                        <a:pt x="363" y="819"/>
                      </a:lnTo>
                      <a:lnTo>
                        <a:pt x="406" y="779"/>
                      </a:lnTo>
                      <a:lnTo>
                        <a:pt x="451" y="738"/>
                      </a:lnTo>
                      <a:lnTo>
                        <a:pt x="497" y="695"/>
                      </a:lnTo>
                      <a:lnTo>
                        <a:pt x="544" y="652"/>
                      </a:lnTo>
                      <a:lnTo>
                        <a:pt x="591" y="609"/>
                      </a:lnTo>
                      <a:lnTo>
                        <a:pt x="638" y="566"/>
                      </a:lnTo>
                      <a:lnTo>
                        <a:pt x="685" y="522"/>
                      </a:lnTo>
                      <a:lnTo>
                        <a:pt x="732" y="478"/>
                      </a:lnTo>
                      <a:lnTo>
                        <a:pt x="779" y="434"/>
                      </a:lnTo>
                      <a:lnTo>
                        <a:pt x="825" y="393"/>
                      </a:lnTo>
                      <a:lnTo>
                        <a:pt x="870" y="352"/>
                      </a:lnTo>
                      <a:lnTo>
                        <a:pt x="913" y="312"/>
                      </a:lnTo>
                      <a:lnTo>
                        <a:pt x="955" y="273"/>
                      </a:lnTo>
                      <a:lnTo>
                        <a:pt x="995" y="236"/>
                      </a:lnTo>
                      <a:lnTo>
                        <a:pt x="1034" y="201"/>
                      </a:lnTo>
                      <a:lnTo>
                        <a:pt x="1068" y="169"/>
                      </a:lnTo>
                      <a:lnTo>
                        <a:pt x="1102" y="139"/>
                      </a:lnTo>
                      <a:lnTo>
                        <a:pt x="1131" y="111"/>
                      </a:lnTo>
                      <a:lnTo>
                        <a:pt x="1159" y="86"/>
                      </a:lnTo>
                      <a:lnTo>
                        <a:pt x="1182" y="64"/>
                      </a:lnTo>
                      <a:lnTo>
                        <a:pt x="1202" y="46"/>
                      </a:lnTo>
                      <a:lnTo>
                        <a:pt x="1218" y="31"/>
                      </a:lnTo>
                      <a:lnTo>
                        <a:pt x="1229" y="21"/>
                      </a:lnTo>
                      <a:lnTo>
                        <a:pt x="1237" y="14"/>
                      </a:lnTo>
                      <a:lnTo>
                        <a:pt x="1239" y="11"/>
                      </a:lnTo>
                      <a:lnTo>
                        <a:pt x="1250" y="4"/>
                      </a:lnTo>
                      <a:lnTo>
                        <a:pt x="1263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B8CF7DB3-501C-4794-BAB4-8676B3DFDB2B}"/>
                  </a:ext>
                </a:extLst>
              </p:cNvPr>
              <p:cNvGrpSpPr/>
              <p:nvPr/>
            </p:nvGrpSpPr>
            <p:grpSpPr>
              <a:xfrm>
                <a:off x="6491976" y="3219320"/>
                <a:ext cx="329944" cy="331211"/>
                <a:chOff x="7551738" y="561975"/>
                <a:chExt cx="1652587" cy="1658938"/>
              </a:xfrm>
              <a:solidFill>
                <a:srgbClr val="114D97"/>
              </a:solidFill>
            </p:grpSpPr>
            <p:sp>
              <p:nvSpPr>
                <p:cNvPr id="33" name="Freeform 40">
                  <a:extLst>
                    <a:ext uri="{FF2B5EF4-FFF2-40B4-BE49-F238E27FC236}">
                      <a16:creationId xmlns:a16="http://schemas.microsoft.com/office/drawing/2014/main" id="{CCBA5746-9A8A-4078-863E-320B1389F3BB}"/>
                    </a:ext>
                  </a:extLst>
                </p:cNvPr>
                <p:cNvSpPr/>
                <p:nvPr/>
              </p:nvSpPr>
              <p:spPr bwMode="auto">
                <a:xfrm>
                  <a:off x="7551738" y="728663"/>
                  <a:ext cx="1492250" cy="1492250"/>
                </a:xfrm>
                <a:custGeom>
                  <a:avLst/>
                  <a:gdLst>
                    <a:gd name="T0" fmla="*/ 2110 w 3760"/>
                    <a:gd name="T1" fmla="*/ 14 h 3759"/>
                    <a:gd name="T2" fmla="*/ 2439 w 3760"/>
                    <a:gd name="T3" fmla="*/ 85 h 3759"/>
                    <a:gd name="T4" fmla="*/ 2744 w 3760"/>
                    <a:gd name="T5" fmla="*/ 209 h 3759"/>
                    <a:gd name="T6" fmla="*/ 2764 w 3760"/>
                    <a:gd name="T7" fmla="*/ 550 h 3759"/>
                    <a:gd name="T8" fmla="*/ 2443 w 3760"/>
                    <a:gd name="T9" fmla="*/ 617 h 3759"/>
                    <a:gd name="T10" fmla="*/ 2172 w 3760"/>
                    <a:gd name="T11" fmla="*/ 529 h 3759"/>
                    <a:gd name="T12" fmla="*/ 1880 w 3760"/>
                    <a:gd name="T13" fmla="*/ 498 h 3759"/>
                    <a:gd name="T14" fmla="*/ 1578 w 3760"/>
                    <a:gd name="T15" fmla="*/ 531 h 3759"/>
                    <a:gd name="T16" fmla="*/ 1297 w 3760"/>
                    <a:gd name="T17" fmla="*/ 626 h 3759"/>
                    <a:gd name="T18" fmla="*/ 1048 w 3760"/>
                    <a:gd name="T19" fmla="*/ 776 h 3759"/>
                    <a:gd name="T20" fmla="*/ 837 w 3760"/>
                    <a:gd name="T21" fmla="*/ 972 h 3759"/>
                    <a:gd name="T22" fmla="*/ 671 w 3760"/>
                    <a:gd name="T23" fmla="*/ 1210 h 3759"/>
                    <a:gd name="T24" fmla="*/ 556 w 3760"/>
                    <a:gd name="T25" fmla="*/ 1480 h 3759"/>
                    <a:gd name="T26" fmla="*/ 502 w 3760"/>
                    <a:gd name="T27" fmla="*/ 1776 h 3759"/>
                    <a:gd name="T28" fmla="*/ 513 w 3760"/>
                    <a:gd name="T29" fmla="*/ 2083 h 3759"/>
                    <a:gd name="T30" fmla="*/ 588 w 3760"/>
                    <a:gd name="T31" fmla="*/ 2371 h 3759"/>
                    <a:gd name="T32" fmla="*/ 720 w 3760"/>
                    <a:gd name="T33" fmla="*/ 2632 h 3759"/>
                    <a:gd name="T34" fmla="*/ 903 w 3760"/>
                    <a:gd name="T35" fmla="*/ 2856 h 3759"/>
                    <a:gd name="T36" fmla="*/ 1128 w 3760"/>
                    <a:gd name="T37" fmla="*/ 3038 h 3759"/>
                    <a:gd name="T38" fmla="*/ 1388 w 3760"/>
                    <a:gd name="T39" fmla="*/ 3170 h 3759"/>
                    <a:gd name="T40" fmla="*/ 1677 w 3760"/>
                    <a:gd name="T41" fmla="*/ 3246 h 3759"/>
                    <a:gd name="T42" fmla="*/ 1984 w 3760"/>
                    <a:gd name="T43" fmla="*/ 3257 h 3759"/>
                    <a:gd name="T44" fmla="*/ 2280 w 3760"/>
                    <a:gd name="T45" fmla="*/ 3202 h 3759"/>
                    <a:gd name="T46" fmla="*/ 2551 w 3760"/>
                    <a:gd name="T47" fmla="*/ 3089 h 3759"/>
                    <a:gd name="T48" fmla="*/ 2787 w 3760"/>
                    <a:gd name="T49" fmla="*/ 2922 h 3759"/>
                    <a:gd name="T50" fmla="*/ 2985 w 3760"/>
                    <a:gd name="T51" fmla="*/ 2710 h 3759"/>
                    <a:gd name="T52" fmla="*/ 3134 w 3760"/>
                    <a:gd name="T53" fmla="*/ 2462 h 3759"/>
                    <a:gd name="T54" fmla="*/ 3229 w 3760"/>
                    <a:gd name="T55" fmla="*/ 2182 h 3759"/>
                    <a:gd name="T56" fmla="*/ 3263 w 3760"/>
                    <a:gd name="T57" fmla="*/ 1879 h 3759"/>
                    <a:gd name="T58" fmla="*/ 3232 w 3760"/>
                    <a:gd name="T59" fmla="*/ 1588 h 3759"/>
                    <a:gd name="T60" fmla="*/ 3144 w 3760"/>
                    <a:gd name="T61" fmla="*/ 1318 h 3759"/>
                    <a:gd name="T62" fmla="*/ 3228 w 3760"/>
                    <a:gd name="T63" fmla="*/ 980 h 3759"/>
                    <a:gd name="T64" fmla="*/ 3517 w 3760"/>
                    <a:gd name="T65" fmla="*/ 999 h 3759"/>
                    <a:gd name="T66" fmla="*/ 3634 w 3760"/>
                    <a:gd name="T67" fmla="*/ 1201 h 3759"/>
                    <a:gd name="T68" fmla="*/ 3728 w 3760"/>
                    <a:gd name="T69" fmla="*/ 1528 h 3759"/>
                    <a:gd name="T70" fmla="*/ 3760 w 3760"/>
                    <a:gd name="T71" fmla="*/ 1879 h 3759"/>
                    <a:gd name="T72" fmla="*/ 3726 w 3760"/>
                    <a:gd name="T73" fmla="*/ 2243 h 3759"/>
                    <a:gd name="T74" fmla="*/ 3624 w 3760"/>
                    <a:gd name="T75" fmla="*/ 2583 h 3759"/>
                    <a:gd name="T76" fmla="*/ 3463 w 3760"/>
                    <a:gd name="T77" fmla="*/ 2893 h 3759"/>
                    <a:gd name="T78" fmla="*/ 3251 w 3760"/>
                    <a:gd name="T79" fmla="*/ 3166 h 3759"/>
                    <a:gd name="T80" fmla="*/ 2990 w 3760"/>
                    <a:gd name="T81" fmla="*/ 3396 h 3759"/>
                    <a:gd name="T82" fmla="*/ 2692 w 3760"/>
                    <a:gd name="T83" fmla="*/ 3575 h 3759"/>
                    <a:gd name="T84" fmla="*/ 2361 w 3760"/>
                    <a:gd name="T85" fmla="*/ 3697 h 3759"/>
                    <a:gd name="T86" fmla="*/ 2003 w 3760"/>
                    <a:gd name="T87" fmla="*/ 3755 h 3759"/>
                    <a:gd name="T88" fmla="*/ 1635 w 3760"/>
                    <a:gd name="T89" fmla="*/ 3742 h 3759"/>
                    <a:gd name="T90" fmla="*/ 1286 w 3760"/>
                    <a:gd name="T91" fmla="*/ 3662 h 3759"/>
                    <a:gd name="T92" fmla="*/ 964 w 3760"/>
                    <a:gd name="T93" fmla="*/ 3522 h 3759"/>
                    <a:gd name="T94" fmla="*/ 678 w 3760"/>
                    <a:gd name="T95" fmla="*/ 3325 h 3759"/>
                    <a:gd name="T96" fmla="*/ 433 w 3760"/>
                    <a:gd name="T97" fmla="*/ 3080 h 3759"/>
                    <a:gd name="T98" fmla="*/ 238 w 3760"/>
                    <a:gd name="T99" fmla="*/ 2794 h 3759"/>
                    <a:gd name="T100" fmla="*/ 95 w 3760"/>
                    <a:gd name="T101" fmla="*/ 2473 h 3759"/>
                    <a:gd name="T102" fmla="*/ 15 w 3760"/>
                    <a:gd name="T103" fmla="*/ 2124 h 3759"/>
                    <a:gd name="T104" fmla="*/ 4 w 3760"/>
                    <a:gd name="T105" fmla="*/ 1756 h 3759"/>
                    <a:gd name="T106" fmla="*/ 62 w 3760"/>
                    <a:gd name="T107" fmla="*/ 1399 h 3759"/>
                    <a:gd name="T108" fmla="*/ 184 w 3760"/>
                    <a:gd name="T109" fmla="*/ 1068 h 3759"/>
                    <a:gd name="T110" fmla="*/ 362 w 3760"/>
                    <a:gd name="T111" fmla="*/ 769 h 3759"/>
                    <a:gd name="T112" fmla="*/ 592 w 3760"/>
                    <a:gd name="T113" fmla="*/ 510 h 3759"/>
                    <a:gd name="T114" fmla="*/ 865 w 3760"/>
                    <a:gd name="T115" fmla="*/ 297 h 3759"/>
                    <a:gd name="T116" fmla="*/ 1175 w 3760"/>
                    <a:gd name="T117" fmla="*/ 137 h 3759"/>
                    <a:gd name="T118" fmla="*/ 1515 w 3760"/>
                    <a:gd name="T119" fmla="*/ 36 h 3759"/>
                    <a:gd name="T120" fmla="*/ 1880 w 3760"/>
                    <a:gd name="T121" fmla="*/ 0 h 37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3760" h="3759">
                      <a:moveTo>
                        <a:pt x="1880" y="0"/>
                      </a:moveTo>
                      <a:lnTo>
                        <a:pt x="1996" y="4"/>
                      </a:lnTo>
                      <a:lnTo>
                        <a:pt x="2110" y="14"/>
                      </a:lnTo>
                      <a:lnTo>
                        <a:pt x="2222" y="30"/>
                      </a:lnTo>
                      <a:lnTo>
                        <a:pt x="2331" y="55"/>
                      </a:lnTo>
                      <a:lnTo>
                        <a:pt x="2439" y="85"/>
                      </a:lnTo>
                      <a:lnTo>
                        <a:pt x="2543" y="121"/>
                      </a:lnTo>
                      <a:lnTo>
                        <a:pt x="2645" y="162"/>
                      </a:lnTo>
                      <a:lnTo>
                        <a:pt x="2744" y="209"/>
                      </a:lnTo>
                      <a:lnTo>
                        <a:pt x="2741" y="242"/>
                      </a:lnTo>
                      <a:lnTo>
                        <a:pt x="2743" y="275"/>
                      </a:lnTo>
                      <a:lnTo>
                        <a:pt x="2764" y="550"/>
                      </a:lnTo>
                      <a:lnTo>
                        <a:pt x="2608" y="705"/>
                      </a:lnTo>
                      <a:lnTo>
                        <a:pt x="2527" y="659"/>
                      </a:lnTo>
                      <a:lnTo>
                        <a:pt x="2443" y="617"/>
                      </a:lnTo>
                      <a:lnTo>
                        <a:pt x="2355" y="581"/>
                      </a:lnTo>
                      <a:lnTo>
                        <a:pt x="2265" y="552"/>
                      </a:lnTo>
                      <a:lnTo>
                        <a:pt x="2172" y="529"/>
                      </a:lnTo>
                      <a:lnTo>
                        <a:pt x="2077" y="512"/>
                      </a:lnTo>
                      <a:lnTo>
                        <a:pt x="1979" y="501"/>
                      </a:lnTo>
                      <a:lnTo>
                        <a:pt x="1880" y="498"/>
                      </a:lnTo>
                      <a:lnTo>
                        <a:pt x="1777" y="501"/>
                      </a:lnTo>
                      <a:lnTo>
                        <a:pt x="1676" y="513"/>
                      </a:lnTo>
                      <a:lnTo>
                        <a:pt x="1578" y="531"/>
                      </a:lnTo>
                      <a:lnTo>
                        <a:pt x="1481" y="556"/>
                      </a:lnTo>
                      <a:lnTo>
                        <a:pt x="1387" y="588"/>
                      </a:lnTo>
                      <a:lnTo>
                        <a:pt x="1297" y="626"/>
                      </a:lnTo>
                      <a:lnTo>
                        <a:pt x="1211" y="670"/>
                      </a:lnTo>
                      <a:lnTo>
                        <a:pt x="1128" y="721"/>
                      </a:lnTo>
                      <a:lnTo>
                        <a:pt x="1048" y="776"/>
                      </a:lnTo>
                      <a:lnTo>
                        <a:pt x="973" y="837"/>
                      </a:lnTo>
                      <a:lnTo>
                        <a:pt x="903" y="903"/>
                      </a:lnTo>
                      <a:lnTo>
                        <a:pt x="837" y="972"/>
                      </a:lnTo>
                      <a:lnTo>
                        <a:pt x="776" y="1049"/>
                      </a:lnTo>
                      <a:lnTo>
                        <a:pt x="720" y="1127"/>
                      </a:lnTo>
                      <a:lnTo>
                        <a:pt x="671" y="1210"/>
                      </a:lnTo>
                      <a:lnTo>
                        <a:pt x="626" y="1297"/>
                      </a:lnTo>
                      <a:lnTo>
                        <a:pt x="588" y="1388"/>
                      </a:lnTo>
                      <a:lnTo>
                        <a:pt x="556" y="1480"/>
                      </a:lnTo>
                      <a:lnTo>
                        <a:pt x="531" y="1577"/>
                      </a:lnTo>
                      <a:lnTo>
                        <a:pt x="513" y="1676"/>
                      </a:lnTo>
                      <a:lnTo>
                        <a:pt x="502" y="1776"/>
                      </a:lnTo>
                      <a:lnTo>
                        <a:pt x="498" y="1879"/>
                      </a:lnTo>
                      <a:lnTo>
                        <a:pt x="502" y="1983"/>
                      </a:lnTo>
                      <a:lnTo>
                        <a:pt x="513" y="2083"/>
                      </a:lnTo>
                      <a:lnTo>
                        <a:pt x="531" y="2182"/>
                      </a:lnTo>
                      <a:lnTo>
                        <a:pt x="556" y="2279"/>
                      </a:lnTo>
                      <a:lnTo>
                        <a:pt x="588" y="2371"/>
                      </a:lnTo>
                      <a:lnTo>
                        <a:pt x="626" y="2462"/>
                      </a:lnTo>
                      <a:lnTo>
                        <a:pt x="671" y="2548"/>
                      </a:lnTo>
                      <a:lnTo>
                        <a:pt x="720" y="2632"/>
                      </a:lnTo>
                      <a:lnTo>
                        <a:pt x="776" y="2710"/>
                      </a:lnTo>
                      <a:lnTo>
                        <a:pt x="837" y="2785"/>
                      </a:lnTo>
                      <a:lnTo>
                        <a:pt x="903" y="2856"/>
                      </a:lnTo>
                      <a:lnTo>
                        <a:pt x="973" y="2922"/>
                      </a:lnTo>
                      <a:lnTo>
                        <a:pt x="1049" y="2982"/>
                      </a:lnTo>
                      <a:lnTo>
                        <a:pt x="1128" y="3038"/>
                      </a:lnTo>
                      <a:lnTo>
                        <a:pt x="1211" y="3089"/>
                      </a:lnTo>
                      <a:lnTo>
                        <a:pt x="1298" y="3132"/>
                      </a:lnTo>
                      <a:lnTo>
                        <a:pt x="1388" y="3170"/>
                      </a:lnTo>
                      <a:lnTo>
                        <a:pt x="1481" y="3202"/>
                      </a:lnTo>
                      <a:lnTo>
                        <a:pt x="1578" y="3227"/>
                      </a:lnTo>
                      <a:lnTo>
                        <a:pt x="1677" y="3246"/>
                      </a:lnTo>
                      <a:lnTo>
                        <a:pt x="1777" y="3257"/>
                      </a:lnTo>
                      <a:lnTo>
                        <a:pt x="1880" y="3260"/>
                      </a:lnTo>
                      <a:lnTo>
                        <a:pt x="1984" y="3257"/>
                      </a:lnTo>
                      <a:lnTo>
                        <a:pt x="2085" y="3246"/>
                      </a:lnTo>
                      <a:lnTo>
                        <a:pt x="2184" y="3227"/>
                      </a:lnTo>
                      <a:lnTo>
                        <a:pt x="2280" y="3202"/>
                      </a:lnTo>
                      <a:lnTo>
                        <a:pt x="2373" y="3170"/>
                      </a:lnTo>
                      <a:lnTo>
                        <a:pt x="2463" y="3132"/>
                      </a:lnTo>
                      <a:lnTo>
                        <a:pt x="2551" y="3089"/>
                      </a:lnTo>
                      <a:lnTo>
                        <a:pt x="2633" y="3038"/>
                      </a:lnTo>
                      <a:lnTo>
                        <a:pt x="2712" y="2982"/>
                      </a:lnTo>
                      <a:lnTo>
                        <a:pt x="2787" y="2922"/>
                      </a:lnTo>
                      <a:lnTo>
                        <a:pt x="2858" y="2856"/>
                      </a:lnTo>
                      <a:lnTo>
                        <a:pt x="2924" y="2785"/>
                      </a:lnTo>
                      <a:lnTo>
                        <a:pt x="2985" y="2710"/>
                      </a:lnTo>
                      <a:lnTo>
                        <a:pt x="3040" y="2632"/>
                      </a:lnTo>
                      <a:lnTo>
                        <a:pt x="3091" y="2548"/>
                      </a:lnTo>
                      <a:lnTo>
                        <a:pt x="3134" y="2462"/>
                      </a:lnTo>
                      <a:lnTo>
                        <a:pt x="3172" y="2371"/>
                      </a:lnTo>
                      <a:lnTo>
                        <a:pt x="3205" y="2279"/>
                      </a:lnTo>
                      <a:lnTo>
                        <a:pt x="3229" y="2182"/>
                      </a:lnTo>
                      <a:lnTo>
                        <a:pt x="3248" y="2083"/>
                      </a:lnTo>
                      <a:lnTo>
                        <a:pt x="3260" y="1983"/>
                      </a:lnTo>
                      <a:lnTo>
                        <a:pt x="3263" y="1879"/>
                      </a:lnTo>
                      <a:lnTo>
                        <a:pt x="3260" y="1780"/>
                      </a:lnTo>
                      <a:lnTo>
                        <a:pt x="3249" y="1683"/>
                      </a:lnTo>
                      <a:lnTo>
                        <a:pt x="3232" y="1588"/>
                      </a:lnTo>
                      <a:lnTo>
                        <a:pt x="3209" y="1495"/>
                      </a:lnTo>
                      <a:lnTo>
                        <a:pt x="3180" y="1404"/>
                      </a:lnTo>
                      <a:lnTo>
                        <a:pt x="3144" y="1318"/>
                      </a:lnTo>
                      <a:lnTo>
                        <a:pt x="3102" y="1233"/>
                      </a:lnTo>
                      <a:lnTo>
                        <a:pt x="3056" y="1151"/>
                      </a:lnTo>
                      <a:lnTo>
                        <a:pt x="3228" y="980"/>
                      </a:lnTo>
                      <a:lnTo>
                        <a:pt x="3467" y="998"/>
                      </a:lnTo>
                      <a:lnTo>
                        <a:pt x="3495" y="999"/>
                      </a:lnTo>
                      <a:lnTo>
                        <a:pt x="3517" y="999"/>
                      </a:lnTo>
                      <a:lnTo>
                        <a:pt x="3540" y="997"/>
                      </a:lnTo>
                      <a:lnTo>
                        <a:pt x="3591" y="1097"/>
                      </a:lnTo>
                      <a:lnTo>
                        <a:pt x="3634" y="1201"/>
                      </a:lnTo>
                      <a:lnTo>
                        <a:pt x="3672" y="1308"/>
                      </a:lnTo>
                      <a:lnTo>
                        <a:pt x="3703" y="1417"/>
                      </a:lnTo>
                      <a:lnTo>
                        <a:pt x="3728" y="1528"/>
                      </a:lnTo>
                      <a:lnTo>
                        <a:pt x="3746" y="1644"/>
                      </a:lnTo>
                      <a:lnTo>
                        <a:pt x="3758" y="1761"/>
                      </a:lnTo>
                      <a:lnTo>
                        <a:pt x="3760" y="1879"/>
                      </a:lnTo>
                      <a:lnTo>
                        <a:pt x="3756" y="2003"/>
                      </a:lnTo>
                      <a:lnTo>
                        <a:pt x="3745" y="2124"/>
                      </a:lnTo>
                      <a:lnTo>
                        <a:pt x="3726" y="2243"/>
                      </a:lnTo>
                      <a:lnTo>
                        <a:pt x="3699" y="2360"/>
                      </a:lnTo>
                      <a:lnTo>
                        <a:pt x="3665" y="2473"/>
                      </a:lnTo>
                      <a:lnTo>
                        <a:pt x="3624" y="2583"/>
                      </a:lnTo>
                      <a:lnTo>
                        <a:pt x="3577" y="2691"/>
                      </a:lnTo>
                      <a:lnTo>
                        <a:pt x="3524" y="2794"/>
                      </a:lnTo>
                      <a:lnTo>
                        <a:pt x="3463" y="2893"/>
                      </a:lnTo>
                      <a:lnTo>
                        <a:pt x="3398" y="2990"/>
                      </a:lnTo>
                      <a:lnTo>
                        <a:pt x="3327" y="3080"/>
                      </a:lnTo>
                      <a:lnTo>
                        <a:pt x="3251" y="3166"/>
                      </a:lnTo>
                      <a:lnTo>
                        <a:pt x="3168" y="3249"/>
                      </a:lnTo>
                      <a:lnTo>
                        <a:pt x="3082" y="3325"/>
                      </a:lnTo>
                      <a:lnTo>
                        <a:pt x="2990" y="3396"/>
                      </a:lnTo>
                      <a:lnTo>
                        <a:pt x="2895" y="3462"/>
                      </a:lnTo>
                      <a:lnTo>
                        <a:pt x="2796" y="3522"/>
                      </a:lnTo>
                      <a:lnTo>
                        <a:pt x="2692" y="3575"/>
                      </a:lnTo>
                      <a:lnTo>
                        <a:pt x="2585" y="3622"/>
                      </a:lnTo>
                      <a:lnTo>
                        <a:pt x="2475" y="3662"/>
                      </a:lnTo>
                      <a:lnTo>
                        <a:pt x="2361" y="3697"/>
                      </a:lnTo>
                      <a:lnTo>
                        <a:pt x="2245" y="3723"/>
                      </a:lnTo>
                      <a:lnTo>
                        <a:pt x="2125" y="3742"/>
                      </a:lnTo>
                      <a:lnTo>
                        <a:pt x="2003" y="3755"/>
                      </a:lnTo>
                      <a:lnTo>
                        <a:pt x="1880" y="3759"/>
                      </a:lnTo>
                      <a:lnTo>
                        <a:pt x="1757" y="3755"/>
                      </a:lnTo>
                      <a:lnTo>
                        <a:pt x="1635" y="3742"/>
                      </a:lnTo>
                      <a:lnTo>
                        <a:pt x="1515" y="3723"/>
                      </a:lnTo>
                      <a:lnTo>
                        <a:pt x="1400" y="3697"/>
                      </a:lnTo>
                      <a:lnTo>
                        <a:pt x="1286" y="3662"/>
                      </a:lnTo>
                      <a:lnTo>
                        <a:pt x="1175" y="3622"/>
                      </a:lnTo>
                      <a:lnTo>
                        <a:pt x="1068" y="3575"/>
                      </a:lnTo>
                      <a:lnTo>
                        <a:pt x="964" y="3522"/>
                      </a:lnTo>
                      <a:lnTo>
                        <a:pt x="865" y="3462"/>
                      </a:lnTo>
                      <a:lnTo>
                        <a:pt x="770" y="3396"/>
                      </a:lnTo>
                      <a:lnTo>
                        <a:pt x="678" y="3325"/>
                      </a:lnTo>
                      <a:lnTo>
                        <a:pt x="592" y="3249"/>
                      </a:lnTo>
                      <a:lnTo>
                        <a:pt x="511" y="3166"/>
                      </a:lnTo>
                      <a:lnTo>
                        <a:pt x="433" y="3080"/>
                      </a:lnTo>
                      <a:lnTo>
                        <a:pt x="362" y="2990"/>
                      </a:lnTo>
                      <a:lnTo>
                        <a:pt x="297" y="2893"/>
                      </a:lnTo>
                      <a:lnTo>
                        <a:pt x="238" y="2794"/>
                      </a:lnTo>
                      <a:lnTo>
                        <a:pt x="184" y="2691"/>
                      </a:lnTo>
                      <a:lnTo>
                        <a:pt x="136" y="2583"/>
                      </a:lnTo>
                      <a:lnTo>
                        <a:pt x="95" y="2473"/>
                      </a:lnTo>
                      <a:lnTo>
                        <a:pt x="62" y="2360"/>
                      </a:lnTo>
                      <a:lnTo>
                        <a:pt x="36" y="2243"/>
                      </a:lnTo>
                      <a:lnTo>
                        <a:pt x="15" y="2124"/>
                      </a:lnTo>
                      <a:lnTo>
                        <a:pt x="4" y="2003"/>
                      </a:lnTo>
                      <a:lnTo>
                        <a:pt x="0" y="1879"/>
                      </a:lnTo>
                      <a:lnTo>
                        <a:pt x="4" y="1756"/>
                      </a:lnTo>
                      <a:lnTo>
                        <a:pt x="15" y="1634"/>
                      </a:lnTo>
                      <a:lnTo>
                        <a:pt x="36" y="1516"/>
                      </a:lnTo>
                      <a:lnTo>
                        <a:pt x="62" y="1399"/>
                      </a:lnTo>
                      <a:lnTo>
                        <a:pt x="95" y="1285"/>
                      </a:lnTo>
                      <a:lnTo>
                        <a:pt x="136" y="1174"/>
                      </a:lnTo>
                      <a:lnTo>
                        <a:pt x="184" y="1068"/>
                      </a:lnTo>
                      <a:lnTo>
                        <a:pt x="238" y="965"/>
                      </a:lnTo>
                      <a:lnTo>
                        <a:pt x="297" y="865"/>
                      </a:lnTo>
                      <a:lnTo>
                        <a:pt x="362" y="769"/>
                      </a:lnTo>
                      <a:lnTo>
                        <a:pt x="433" y="678"/>
                      </a:lnTo>
                      <a:lnTo>
                        <a:pt x="511" y="592"/>
                      </a:lnTo>
                      <a:lnTo>
                        <a:pt x="592" y="510"/>
                      </a:lnTo>
                      <a:lnTo>
                        <a:pt x="678" y="434"/>
                      </a:lnTo>
                      <a:lnTo>
                        <a:pt x="770" y="363"/>
                      </a:lnTo>
                      <a:lnTo>
                        <a:pt x="865" y="297"/>
                      </a:lnTo>
                      <a:lnTo>
                        <a:pt x="964" y="237"/>
                      </a:lnTo>
                      <a:lnTo>
                        <a:pt x="1068" y="184"/>
                      </a:lnTo>
                      <a:lnTo>
                        <a:pt x="1175" y="137"/>
                      </a:lnTo>
                      <a:lnTo>
                        <a:pt x="1286" y="95"/>
                      </a:lnTo>
                      <a:lnTo>
                        <a:pt x="1399" y="62"/>
                      </a:lnTo>
                      <a:lnTo>
                        <a:pt x="1515" y="36"/>
                      </a:lnTo>
                      <a:lnTo>
                        <a:pt x="1635" y="15"/>
                      </a:lnTo>
                      <a:lnTo>
                        <a:pt x="1756" y="4"/>
                      </a:lnTo>
                      <a:lnTo>
                        <a:pt x="188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4" name="Freeform 41">
                  <a:extLst>
                    <a:ext uri="{FF2B5EF4-FFF2-40B4-BE49-F238E27FC236}">
                      <a16:creationId xmlns:a16="http://schemas.microsoft.com/office/drawing/2014/main" id="{1206A098-B0C2-4BC9-B635-AB355464F915}"/>
                    </a:ext>
                  </a:extLst>
                </p:cNvPr>
                <p:cNvSpPr/>
                <p:nvPr/>
              </p:nvSpPr>
              <p:spPr bwMode="auto">
                <a:xfrm>
                  <a:off x="7929563" y="1106488"/>
                  <a:ext cx="736600" cy="735012"/>
                </a:xfrm>
                <a:custGeom>
                  <a:avLst/>
                  <a:gdLst>
                    <a:gd name="T0" fmla="*/ 1010 w 1852"/>
                    <a:gd name="T1" fmla="*/ 4 h 1851"/>
                    <a:gd name="T2" fmla="*/ 1169 w 1852"/>
                    <a:gd name="T3" fmla="*/ 33 h 1851"/>
                    <a:gd name="T4" fmla="*/ 1317 w 1852"/>
                    <a:gd name="T5" fmla="*/ 88 h 1851"/>
                    <a:gd name="T6" fmla="*/ 963 w 1852"/>
                    <a:gd name="T7" fmla="*/ 442 h 1851"/>
                    <a:gd name="T8" fmla="*/ 865 w 1852"/>
                    <a:gd name="T9" fmla="*/ 445 h 1851"/>
                    <a:gd name="T10" fmla="*/ 751 w 1852"/>
                    <a:gd name="T11" fmla="*/ 474 h 1851"/>
                    <a:gd name="T12" fmla="*/ 649 w 1852"/>
                    <a:gd name="T13" fmla="*/ 527 h 1851"/>
                    <a:gd name="T14" fmla="*/ 563 w 1852"/>
                    <a:gd name="T15" fmla="*/ 603 h 1851"/>
                    <a:gd name="T16" fmla="*/ 497 w 1852"/>
                    <a:gd name="T17" fmla="*/ 699 h 1851"/>
                    <a:gd name="T18" fmla="*/ 455 w 1852"/>
                    <a:gd name="T19" fmla="*/ 806 h 1851"/>
                    <a:gd name="T20" fmla="*/ 441 w 1852"/>
                    <a:gd name="T21" fmla="*/ 926 h 1851"/>
                    <a:gd name="T22" fmla="*/ 455 w 1852"/>
                    <a:gd name="T23" fmla="*/ 1045 h 1851"/>
                    <a:gd name="T24" fmla="*/ 497 w 1852"/>
                    <a:gd name="T25" fmla="*/ 1154 h 1851"/>
                    <a:gd name="T26" fmla="*/ 563 w 1852"/>
                    <a:gd name="T27" fmla="*/ 1248 h 1851"/>
                    <a:gd name="T28" fmla="*/ 648 w 1852"/>
                    <a:gd name="T29" fmla="*/ 1324 h 1851"/>
                    <a:gd name="T30" fmla="*/ 749 w 1852"/>
                    <a:gd name="T31" fmla="*/ 1379 h 1851"/>
                    <a:gd name="T32" fmla="*/ 865 w 1852"/>
                    <a:gd name="T33" fmla="*/ 1408 h 1851"/>
                    <a:gd name="T34" fmla="*/ 987 w 1852"/>
                    <a:gd name="T35" fmla="*/ 1408 h 1851"/>
                    <a:gd name="T36" fmla="*/ 1101 w 1852"/>
                    <a:gd name="T37" fmla="*/ 1379 h 1851"/>
                    <a:gd name="T38" fmla="*/ 1203 w 1852"/>
                    <a:gd name="T39" fmla="*/ 1324 h 1851"/>
                    <a:gd name="T40" fmla="*/ 1289 w 1852"/>
                    <a:gd name="T41" fmla="*/ 1248 h 1851"/>
                    <a:gd name="T42" fmla="*/ 1355 w 1852"/>
                    <a:gd name="T43" fmla="*/ 1154 h 1851"/>
                    <a:gd name="T44" fmla="*/ 1397 w 1852"/>
                    <a:gd name="T45" fmla="*/ 1045 h 1851"/>
                    <a:gd name="T46" fmla="*/ 1411 w 1852"/>
                    <a:gd name="T47" fmla="*/ 926 h 1851"/>
                    <a:gd name="T48" fmla="*/ 1758 w 1852"/>
                    <a:gd name="T49" fmla="*/ 542 h 1851"/>
                    <a:gd name="T50" fmla="*/ 1795 w 1852"/>
                    <a:gd name="T51" fmla="*/ 608 h 1851"/>
                    <a:gd name="T52" fmla="*/ 1837 w 1852"/>
                    <a:gd name="T53" fmla="*/ 762 h 1851"/>
                    <a:gd name="T54" fmla="*/ 1852 w 1852"/>
                    <a:gd name="T55" fmla="*/ 926 h 1851"/>
                    <a:gd name="T56" fmla="*/ 1837 w 1852"/>
                    <a:gd name="T57" fmla="*/ 1092 h 1851"/>
                    <a:gd name="T58" fmla="*/ 1794 w 1852"/>
                    <a:gd name="T59" fmla="*/ 1250 h 1851"/>
                    <a:gd name="T60" fmla="*/ 1725 w 1852"/>
                    <a:gd name="T61" fmla="*/ 1393 h 1851"/>
                    <a:gd name="T62" fmla="*/ 1635 w 1852"/>
                    <a:gd name="T63" fmla="*/ 1522 h 1851"/>
                    <a:gd name="T64" fmla="*/ 1523 w 1852"/>
                    <a:gd name="T65" fmla="*/ 1634 h 1851"/>
                    <a:gd name="T66" fmla="*/ 1393 w 1852"/>
                    <a:gd name="T67" fmla="*/ 1726 h 1851"/>
                    <a:gd name="T68" fmla="*/ 1249 w 1852"/>
                    <a:gd name="T69" fmla="*/ 1794 h 1851"/>
                    <a:gd name="T70" fmla="*/ 1092 w 1852"/>
                    <a:gd name="T71" fmla="*/ 1836 h 1851"/>
                    <a:gd name="T72" fmla="*/ 926 w 1852"/>
                    <a:gd name="T73" fmla="*/ 1851 h 1851"/>
                    <a:gd name="T74" fmla="*/ 760 w 1852"/>
                    <a:gd name="T75" fmla="*/ 1836 h 1851"/>
                    <a:gd name="T76" fmla="*/ 603 w 1852"/>
                    <a:gd name="T77" fmla="*/ 1793 h 1851"/>
                    <a:gd name="T78" fmla="*/ 459 w 1852"/>
                    <a:gd name="T79" fmla="*/ 1726 h 1851"/>
                    <a:gd name="T80" fmla="*/ 330 w 1852"/>
                    <a:gd name="T81" fmla="*/ 1634 h 1851"/>
                    <a:gd name="T82" fmla="*/ 218 w 1852"/>
                    <a:gd name="T83" fmla="*/ 1522 h 1851"/>
                    <a:gd name="T84" fmla="*/ 127 w 1852"/>
                    <a:gd name="T85" fmla="*/ 1393 h 1851"/>
                    <a:gd name="T86" fmla="*/ 58 w 1852"/>
                    <a:gd name="T87" fmla="*/ 1248 h 1851"/>
                    <a:gd name="T88" fmla="*/ 15 w 1852"/>
                    <a:gd name="T89" fmla="*/ 1092 h 1851"/>
                    <a:gd name="T90" fmla="*/ 0 w 1852"/>
                    <a:gd name="T91" fmla="*/ 926 h 1851"/>
                    <a:gd name="T92" fmla="*/ 15 w 1852"/>
                    <a:gd name="T93" fmla="*/ 760 h 1851"/>
                    <a:gd name="T94" fmla="*/ 58 w 1852"/>
                    <a:gd name="T95" fmla="*/ 603 h 1851"/>
                    <a:gd name="T96" fmla="*/ 127 w 1852"/>
                    <a:gd name="T97" fmla="*/ 459 h 1851"/>
                    <a:gd name="T98" fmla="*/ 218 w 1852"/>
                    <a:gd name="T99" fmla="*/ 329 h 1851"/>
                    <a:gd name="T100" fmla="*/ 330 w 1852"/>
                    <a:gd name="T101" fmla="*/ 219 h 1851"/>
                    <a:gd name="T102" fmla="*/ 459 w 1852"/>
                    <a:gd name="T103" fmla="*/ 127 h 1851"/>
                    <a:gd name="T104" fmla="*/ 603 w 1852"/>
                    <a:gd name="T105" fmla="*/ 59 h 1851"/>
                    <a:gd name="T106" fmla="*/ 760 w 1852"/>
                    <a:gd name="T107" fmla="*/ 16 h 1851"/>
                    <a:gd name="T108" fmla="*/ 926 w 1852"/>
                    <a:gd name="T109" fmla="*/ 0 h 18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852" h="1851">
                      <a:moveTo>
                        <a:pt x="926" y="0"/>
                      </a:moveTo>
                      <a:lnTo>
                        <a:pt x="1010" y="4"/>
                      </a:lnTo>
                      <a:lnTo>
                        <a:pt x="1090" y="16"/>
                      </a:lnTo>
                      <a:lnTo>
                        <a:pt x="1169" y="33"/>
                      </a:lnTo>
                      <a:lnTo>
                        <a:pt x="1245" y="58"/>
                      </a:lnTo>
                      <a:lnTo>
                        <a:pt x="1317" y="88"/>
                      </a:lnTo>
                      <a:lnTo>
                        <a:pt x="1310" y="96"/>
                      </a:lnTo>
                      <a:lnTo>
                        <a:pt x="963" y="442"/>
                      </a:lnTo>
                      <a:lnTo>
                        <a:pt x="926" y="441"/>
                      </a:lnTo>
                      <a:lnTo>
                        <a:pt x="865" y="445"/>
                      </a:lnTo>
                      <a:lnTo>
                        <a:pt x="807" y="456"/>
                      </a:lnTo>
                      <a:lnTo>
                        <a:pt x="751" y="474"/>
                      </a:lnTo>
                      <a:lnTo>
                        <a:pt x="697" y="498"/>
                      </a:lnTo>
                      <a:lnTo>
                        <a:pt x="649" y="527"/>
                      </a:lnTo>
                      <a:lnTo>
                        <a:pt x="603" y="563"/>
                      </a:lnTo>
                      <a:lnTo>
                        <a:pt x="563" y="603"/>
                      </a:lnTo>
                      <a:lnTo>
                        <a:pt x="527" y="649"/>
                      </a:lnTo>
                      <a:lnTo>
                        <a:pt x="497" y="699"/>
                      </a:lnTo>
                      <a:lnTo>
                        <a:pt x="473" y="751"/>
                      </a:lnTo>
                      <a:lnTo>
                        <a:pt x="455" y="806"/>
                      </a:lnTo>
                      <a:lnTo>
                        <a:pt x="445" y="865"/>
                      </a:lnTo>
                      <a:lnTo>
                        <a:pt x="441" y="926"/>
                      </a:lnTo>
                      <a:lnTo>
                        <a:pt x="445" y="987"/>
                      </a:lnTo>
                      <a:lnTo>
                        <a:pt x="455" y="1045"/>
                      </a:lnTo>
                      <a:lnTo>
                        <a:pt x="473" y="1102"/>
                      </a:lnTo>
                      <a:lnTo>
                        <a:pt x="497" y="1154"/>
                      </a:lnTo>
                      <a:lnTo>
                        <a:pt x="527" y="1204"/>
                      </a:lnTo>
                      <a:lnTo>
                        <a:pt x="563" y="1248"/>
                      </a:lnTo>
                      <a:lnTo>
                        <a:pt x="603" y="1289"/>
                      </a:lnTo>
                      <a:lnTo>
                        <a:pt x="648" y="1324"/>
                      </a:lnTo>
                      <a:lnTo>
                        <a:pt x="697" y="1355"/>
                      </a:lnTo>
                      <a:lnTo>
                        <a:pt x="749" y="1379"/>
                      </a:lnTo>
                      <a:lnTo>
                        <a:pt x="807" y="1397"/>
                      </a:lnTo>
                      <a:lnTo>
                        <a:pt x="865" y="1408"/>
                      </a:lnTo>
                      <a:lnTo>
                        <a:pt x="926" y="1412"/>
                      </a:lnTo>
                      <a:lnTo>
                        <a:pt x="987" y="1408"/>
                      </a:lnTo>
                      <a:lnTo>
                        <a:pt x="1045" y="1397"/>
                      </a:lnTo>
                      <a:lnTo>
                        <a:pt x="1101" y="1379"/>
                      </a:lnTo>
                      <a:lnTo>
                        <a:pt x="1155" y="1355"/>
                      </a:lnTo>
                      <a:lnTo>
                        <a:pt x="1203" y="1324"/>
                      </a:lnTo>
                      <a:lnTo>
                        <a:pt x="1249" y="1289"/>
                      </a:lnTo>
                      <a:lnTo>
                        <a:pt x="1289" y="1248"/>
                      </a:lnTo>
                      <a:lnTo>
                        <a:pt x="1325" y="1204"/>
                      </a:lnTo>
                      <a:lnTo>
                        <a:pt x="1355" y="1154"/>
                      </a:lnTo>
                      <a:lnTo>
                        <a:pt x="1380" y="1102"/>
                      </a:lnTo>
                      <a:lnTo>
                        <a:pt x="1397" y="1045"/>
                      </a:lnTo>
                      <a:lnTo>
                        <a:pt x="1407" y="987"/>
                      </a:lnTo>
                      <a:lnTo>
                        <a:pt x="1411" y="926"/>
                      </a:lnTo>
                      <a:lnTo>
                        <a:pt x="1410" y="889"/>
                      </a:lnTo>
                      <a:lnTo>
                        <a:pt x="1758" y="542"/>
                      </a:lnTo>
                      <a:lnTo>
                        <a:pt x="1764" y="535"/>
                      </a:lnTo>
                      <a:lnTo>
                        <a:pt x="1795" y="608"/>
                      </a:lnTo>
                      <a:lnTo>
                        <a:pt x="1820" y="683"/>
                      </a:lnTo>
                      <a:lnTo>
                        <a:pt x="1837" y="762"/>
                      </a:lnTo>
                      <a:lnTo>
                        <a:pt x="1848" y="843"/>
                      </a:lnTo>
                      <a:lnTo>
                        <a:pt x="1852" y="926"/>
                      </a:lnTo>
                      <a:lnTo>
                        <a:pt x="1848" y="1011"/>
                      </a:lnTo>
                      <a:lnTo>
                        <a:pt x="1837" y="1092"/>
                      </a:lnTo>
                      <a:lnTo>
                        <a:pt x="1819" y="1172"/>
                      </a:lnTo>
                      <a:lnTo>
                        <a:pt x="1794" y="1250"/>
                      </a:lnTo>
                      <a:lnTo>
                        <a:pt x="1763" y="1323"/>
                      </a:lnTo>
                      <a:lnTo>
                        <a:pt x="1725" y="1393"/>
                      </a:lnTo>
                      <a:lnTo>
                        <a:pt x="1683" y="1460"/>
                      </a:lnTo>
                      <a:lnTo>
                        <a:pt x="1635" y="1522"/>
                      </a:lnTo>
                      <a:lnTo>
                        <a:pt x="1580" y="1581"/>
                      </a:lnTo>
                      <a:lnTo>
                        <a:pt x="1523" y="1634"/>
                      </a:lnTo>
                      <a:lnTo>
                        <a:pt x="1460" y="1682"/>
                      </a:lnTo>
                      <a:lnTo>
                        <a:pt x="1393" y="1726"/>
                      </a:lnTo>
                      <a:lnTo>
                        <a:pt x="1324" y="1762"/>
                      </a:lnTo>
                      <a:lnTo>
                        <a:pt x="1249" y="1794"/>
                      </a:lnTo>
                      <a:lnTo>
                        <a:pt x="1172" y="1818"/>
                      </a:lnTo>
                      <a:lnTo>
                        <a:pt x="1092" y="1836"/>
                      </a:lnTo>
                      <a:lnTo>
                        <a:pt x="1010" y="1847"/>
                      </a:lnTo>
                      <a:lnTo>
                        <a:pt x="926" y="1851"/>
                      </a:lnTo>
                      <a:lnTo>
                        <a:pt x="842" y="1847"/>
                      </a:lnTo>
                      <a:lnTo>
                        <a:pt x="760" y="1836"/>
                      </a:lnTo>
                      <a:lnTo>
                        <a:pt x="680" y="1818"/>
                      </a:lnTo>
                      <a:lnTo>
                        <a:pt x="603" y="1793"/>
                      </a:lnTo>
                      <a:lnTo>
                        <a:pt x="530" y="1762"/>
                      </a:lnTo>
                      <a:lnTo>
                        <a:pt x="459" y="1726"/>
                      </a:lnTo>
                      <a:lnTo>
                        <a:pt x="393" y="1682"/>
                      </a:lnTo>
                      <a:lnTo>
                        <a:pt x="330" y="1634"/>
                      </a:lnTo>
                      <a:lnTo>
                        <a:pt x="272" y="1581"/>
                      </a:lnTo>
                      <a:lnTo>
                        <a:pt x="218" y="1522"/>
                      </a:lnTo>
                      <a:lnTo>
                        <a:pt x="170" y="1459"/>
                      </a:lnTo>
                      <a:lnTo>
                        <a:pt x="127" y="1393"/>
                      </a:lnTo>
                      <a:lnTo>
                        <a:pt x="90" y="1323"/>
                      </a:lnTo>
                      <a:lnTo>
                        <a:pt x="58" y="1248"/>
                      </a:lnTo>
                      <a:lnTo>
                        <a:pt x="33" y="1172"/>
                      </a:lnTo>
                      <a:lnTo>
                        <a:pt x="15" y="1092"/>
                      </a:lnTo>
                      <a:lnTo>
                        <a:pt x="4" y="1010"/>
                      </a:lnTo>
                      <a:lnTo>
                        <a:pt x="0" y="926"/>
                      </a:lnTo>
                      <a:lnTo>
                        <a:pt x="4" y="842"/>
                      </a:lnTo>
                      <a:lnTo>
                        <a:pt x="15" y="760"/>
                      </a:lnTo>
                      <a:lnTo>
                        <a:pt x="33" y="680"/>
                      </a:lnTo>
                      <a:lnTo>
                        <a:pt x="58" y="603"/>
                      </a:lnTo>
                      <a:lnTo>
                        <a:pt x="90" y="530"/>
                      </a:lnTo>
                      <a:lnTo>
                        <a:pt x="127" y="459"/>
                      </a:lnTo>
                      <a:lnTo>
                        <a:pt x="170" y="393"/>
                      </a:lnTo>
                      <a:lnTo>
                        <a:pt x="218" y="329"/>
                      </a:lnTo>
                      <a:lnTo>
                        <a:pt x="272" y="272"/>
                      </a:lnTo>
                      <a:lnTo>
                        <a:pt x="330" y="219"/>
                      </a:lnTo>
                      <a:lnTo>
                        <a:pt x="393" y="170"/>
                      </a:lnTo>
                      <a:lnTo>
                        <a:pt x="459" y="127"/>
                      </a:lnTo>
                      <a:lnTo>
                        <a:pt x="530" y="89"/>
                      </a:lnTo>
                      <a:lnTo>
                        <a:pt x="603" y="59"/>
                      </a:lnTo>
                      <a:lnTo>
                        <a:pt x="680" y="33"/>
                      </a:lnTo>
                      <a:lnTo>
                        <a:pt x="760" y="16"/>
                      </a:lnTo>
                      <a:lnTo>
                        <a:pt x="842" y="4"/>
                      </a:lnTo>
                      <a:lnTo>
                        <a:pt x="926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5" name="Freeform 42">
                  <a:extLst>
                    <a:ext uri="{FF2B5EF4-FFF2-40B4-BE49-F238E27FC236}">
                      <a16:creationId xmlns:a16="http://schemas.microsoft.com/office/drawing/2014/main" id="{A00DD294-EC28-4B1B-B4BC-A616D36704B8}"/>
                    </a:ext>
                  </a:extLst>
                </p:cNvPr>
                <p:cNvSpPr/>
                <p:nvPr/>
              </p:nvSpPr>
              <p:spPr bwMode="auto">
                <a:xfrm>
                  <a:off x="8301038" y="561975"/>
                  <a:ext cx="903287" cy="908050"/>
                </a:xfrm>
                <a:custGeom>
                  <a:avLst/>
                  <a:gdLst>
                    <a:gd name="T0" fmla="*/ 1597 w 2278"/>
                    <a:gd name="T1" fmla="*/ 1 h 2290"/>
                    <a:gd name="T2" fmla="*/ 1619 w 2278"/>
                    <a:gd name="T3" fmla="*/ 15 h 2290"/>
                    <a:gd name="T4" fmla="*/ 1629 w 2278"/>
                    <a:gd name="T5" fmla="*/ 39 h 2290"/>
                    <a:gd name="T6" fmla="*/ 1783 w 2278"/>
                    <a:gd name="T7" fmla="*/ 252 h 2290"/>
                    <a:gd name="T8" fmla="*/ 1826 w 2278"/>
                    <a:gd name="T9" fmla="*/ 223 h 2290"/>
                    <a:gd name="T10" fmla="*/ 1874 w 2278"/>
                    <a:gd name="T11" fmla="*/ 214 h 2290"/>
                    <a:gd name="T12" fmla="*/ 1924 w 2278"/>
                    <a:gd name="T13" fmla="*/ 223 h 2290"/>
                    <a:gd name="T14" fmla="*/ 1967 w 2278"/>
                    <a:gd name="T15" fmla="*/ 252 h 2290"/>
                    <a:gd name="T16" fmla="*/ 2062 w 2278"/>
                    <a:gd name="T17" fmla="*/ 352 h 2290"/>
                    <a:gd name="T18" fmla="*/ 2081 w 2278"/>
                    <a:gd name="T19" fmla="*/ 407 h 2290"/>
                    <a:gd name="T20" fmla="*/ 2075 w 2278"/>
                    <a:gd name="T21" fmla="*/ 463 h 2290"/>
                    <a:gd name="T22" fmla="*/ 2043 w 2278"/>
                    <a:gd name="T23" fmla="*/ 514 h 2290"/>
                    <a:gd name="T24" fmla="*/ 2237 w 2278"/>
                    <a:gd name="T25" fmla="*/ 648 h 2290"/>
                    <a:gd name="T26" fmla="*/ 2264 w 2278"/>
                    <a:gd name="T27" fmla="*/ 660 h 2290"/>
                    <a:gd name="T28" fmla="*/ 2277 w 2278"/>
                    <a:gd name="T29" fmla="*/ 684 h 2290"/>
                    <a:gd name="T30" fmla="*/ 2274 w 2278"/>
                    <a:gd name="T31" fmla="*/ 710 h 2290"/>
                    <a:gd name="T32" fmla="*/ 1762 w 2278"/>
                    <a:gd name="T33" fmla="*/ 1225 h 2290"/>
                    <a:gd name="T34" fmla="*/ 1706 w 2278"/>
                    <a:gd name="T35" fmla="*/ 1265 h 2290"/>
                    <a:gd name="T36" fmla="*/ 1642 w 2278"/>
                    <a:gd name="T37" fmla="*/ 1286 h 2290"/>
                    <a:gd name="T38" fmla="*/ 1600 w 2278"/>
                    <a:gd name="T39" fmla="*/ 1288 h 2290"/>
                    <a:gd name="T40" fmla="*/ 1578 w 2278"/>
                    <a:gd name="T41" fmla="*/ 1287 h 2290"/>
                    <a:gd name="T42" fmla="*/ 303 w 2278"/>
                    <a:gd name="T43" fmla="*/ 2253 h 2290"/>
                    <a:gd name="T44" fmla="*/ 258 w 2278"/>
                    <a:gd name="T45" fmla="*/ 2280 h 2290"/>
                    <a:gd name="T46" fmla="*/ 115 w 2278"/>
                    <a:gd name="T47" fmla="*/ 2290 h 2290"/>
                    <a:gd name="T48" fmla="*/ 83 w 2278"/>
                    <a:gd name="T49" fmla="*/ 2287 h 2290"/>
                    <a:gd name="T50" fmla="*/ 37 w 2278"/>
                    <a:gd name="T51" fmla="*/ 2264 h 2290"/>
                    <a:gd name="T52" fmla="*/ 8 w 2278"/>
                    <a:gd name="T53" fmla="*/ 2224 h 2290"/>
                    <a:gd name="T54" fmla="*/ 0 w 2278"/>
                    <a:gd name="T55" fmla="*/ 2172 h 2290"/>
                    <a:gd name="T56" fmla="*/ 13 w 2278"/>
                    <a:gd name="T57" fmla="*/ 2036 h 2290"/>
                    <a:gd name="T58" fmla="*/ 40 w 2278"/>
                    <a:gd name="T59" fmla="*/ 1993 h 2290"/>
                    <a:gd name="T60" fmla="*/ 497 w 2278"/>
                    <a:gd name="T61" fmla="*/ 1536 h 2290"/>
                    <a:gd name="T62" fmla="*/ 831 w 2278"/>
                    <a:gd name="T63" fmla="*/ 1202 h 2290"/>
                    <a:gd name="T64" fmla="*/ 989 w 2278"/>
                    <a:gd name="T65" fmla="*/ 705 h 2290"/>
                    <a:gd name="T66" fmla="*/ 989 w 2278"/>
                    <a:gd name="T67" fmla="*/ 648 h 2290"/>
                    <a:gd name="T68" fmla="*/ 1008 w 2278"/>
                    <a:gd name="T69" fmla="*/ 576 h 2290"/>
                    <a:gd name="T70" fmla="*/ 1052 w 2278"/>
                    <a:gd name="T71" fmla="*/ 514 h 2290"/>
                    <a:gd name="T72" fmla="*/ 1564 w 2278"/>
                    <a:gd name="T73" fmla="*/ 5 h 2290"/>
                    <a:gd name="T74" fmla="*/ 1584 w 2278"/>
                    <a:gd name="T75" fmla="*/ 0 h 2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278" h="2290">
                      <a:moveTo>
                        <a:pt x="1584" y="0"/>
                      </a:moveTo>
                      <a:lnTo>
                        <a:pt x="1597" y="1"/>
                      </a:lnTo>
                      <a:lnTo>
                        <a:pt x="1609" y="6"/>
                      </a:lnTo>
                      <a:lnTo>
                        <a:pt x="1619" y="15"/>
                      </a:lnTo>
                      <a:lnTo>
                        <a:pt x="1625" y="26"/>
                      </a:lnTo>
                      <a:lnTo>
                        <a:pt x="1629" y="39"/>
                      </a:lnTo>
                      <a:lnTo>
                        <a:pt x="1656" y="379"/>
                      </a:lnTo>
                      <a:lnTo>
                        <a:pt x="1783" y="252"/>
                      </a:lnTo>
                      <a:lnTo>
                        <a:pt x="1803" y="234"/>
                      </a:lnTo>
                      <a:lnTo>
                        <a:pt x="1826" y="223"/>
                      </a:lnTo>
                      <a:lnTo>
                        <a:pt x="1850" y="215"/>
                      </a:lnTo>
                      <a:lnTo>
                        <a:pt x="1874" y="214"/>
                      </a:lnTo>
                      <a:lnTo>
                        <a:pt x="1899" y="215"/>
                      </a:lnTo>
                      <a:lnTo>
                        <a:pt x="1924" y="223"/>
                      </a:lnTo>
                      <a:lnTo>
                        <a:pt x="1946" y="234"/>
                      </a:lnTo>
                      <a:lnTo>
                        <a:pt x="1967" y="252"/>
                      </a:lnTo>
                      <a:lnTo>
                        <a:pt x="2043" y="330"/>
                      </a:lnTo>
                      <a:lnTo>
                        <a:pt x="2062" y="352"/>
                      </a:lnTo>
                      <a:lnTo>
                        <a:pt x="2075" y="379"/>
                      </a:lnTo>
                      <a:lnTo>
                        <a:pt x="2081" y="407"/>
                      </a:lnTo>
                      <a:lnTo>
                        <a:pt x="2081" y="435"/>
                      </a:lnTo>
                      <a:lnTo>
                        <a:pt x="2075" y="463"/>
                      </a:lnTo>
                      <a:lnTo>
                        <a:pt x="2062" y="490"/>
                      </a:lnTo>
                      <a:lnTo>
                        <a:pt x="2043" y="514"/>
                      </a:lnTo>
                      <a:lnTo>
                        <a:pt x="1932" y="624"/>
                      </a:lnTo>
                      <a:lnTo>
                        <a:pt x="2237" y="648"/>
                      </a:lnTo>
                      <a:lnTo>
                        <a:pt x="2251" y="652"/>
                      </a:lnTo>
                      <a:lnTo>
                        <a:pt x="2264" y="660"/>
                      </a:lnTo>
                      <a:lnTo>
                        <a:pt x="2272" y="670"/>
                      </a:lnTo>
                      <a:lnTo>
                        <a:pt x="2277" y="684"/>
                      </a:lnTo>
                      <a:lnTo>
                        <a:pt x="2278" y="696"/>
                      </a:lnTo>
                      <a:lnTo>
                        <a:pt x="2274" y="710"/>
                      </a:lnTo>
                      <a:lnTo>
                        <a:pt x="2265" y="723"/>
                      </a:lnTo>
                      <a:lnTo>
                        <a:pt x="1762" y="1225"/>
                      </a:lnTo>
                      <a:lnTo>
                        <a:pt x="1736" y="1247"/>
                      </a:lnTo>
                      <a:lnTo>
                        <a:pt x="1706" y="1265"/>
                      </a:lnTo>
                      <a:lnTo>
                        <a:pt x="1675" y="1278"/>
                      </a:lnTo>
                      <a:lnTo>
                        <a:pt x="1642" y="1286"/>
                      </a:lnTo>
                      <a:lnTo>
                        <a:pt x="1607" y="1289"/>
                      </a:lnTo>
                      <a:lnTo>
                        <a:pt x="1600" y="1288"/>
                      </a:lnTo>
                      <a:lnTo>
                        <a:pt x="1591" y="1288"/>
                      </a:lnTo>
                      <a:lnTo>
                        <a:pt x="1578" y="1287"/>
                      </a:lnTo>
                      <a:lnTo>
                        <a:pt x="1291" y="1265"/>
                      </a:lnTo>
                      <a:lnTo>
                        <a:pt x="303" y="2253"/>
                      </a:lnTo>
                      <a:lnTo>
                        <a:pt x="282" y="2269"/>
                      </a:lnTo>
                      <a:lnTo>
                        <a:pt x="258" y="2280"/>
                      </a:lnTo>
                      <a:lnTo>
                        <a:pt x="232" y="2285"/>
                      </a:lnTo>
                      <a:lnTo>
                        <a:pt x="115" y="2290"/>
                      </a:lnTo>
                      <a:lnTo>
                        <a:pt x="110" y="2290"/>
                      </a:lnTo>
                      <a:lnTo>
                        <a:pt x="83" y="2287"/>
                      </a:lnTo>
                      <a:lnTo>
                        <a:pt x="59" y="2278"/>
                      </a:lnTo>
                      <a:lnTo>
                        <a:pt x="37" y="2264"/>
                      </a:lnTo>
                      <a:lnTo>
                        <a:pt x="21" y="2245"/>
                      </a:lnTo>
                      <a:lnTo>
                        <a:pt x="8" y="2224"/>
                      </a:lnTo>
                      <a:lnTo>
                        <a:pt x="0" y="2198"/>
                      </a:lnTo>
                      <a:lnTo>
                        <a:pt x="0" y="2172"/>
                      </a:lnTo>
                      <a:lnTo>
                        <a:pt x="9" y="2061"/>
                      </a:lnTo>
                      <a:lnTo>
                        <a:pt x="13" y="2036"/>
                      </a:lnTo>
                      <a:lnTo>
                        <a:pt x="25" y="2013"/>
                      </a:lnTo>
                      <a:lnTo>
                        <a:pt x="40" y="1993"/>
                      </a:lnTo>
                      <a:lnTo>
                        <a:pt x="181" y="1853"/>
                      </a:lnTo>
                      <a:lnTo>
                        <a:pt x="497" y="1536"/>
                      </a:lnTo>
                      <a:lnTo>
                        <a:pt x="505" y="1529"/>
                      </a:lnTo>
                      <a:lnTo>
                        <a:pt x="831" y="1202"/>
                      </a:lnTo>
                      <a:lnTo>
                        <a:pt x="1013" y="1020"/>
                      </a:lnTo>
                      <a:lnTo>
                        <a:pt x="989" y="705"/>
                      </a:lnTo>
                      <a:lnTo>
                        <a:pt x="987" y="686"/>
                      </a:lnTo>
                      <a:lnTo>
                        <a:pt x="989" y="648"/>
                      </a:lnTo>
                      <a:lnTo>
                        <a:pt x="995" y="611"/>
                      </a:lnTo>
                      <a:lnTo>
                        <a:pt x="1008" y="576"/>
                      </a:lnTo>
                      <a:lnTo>
                        <a:pt x="1027" y="543"/>
                      </a:lnTo>
                      <a:lnTo>
                        <a:pt x="1052" y="514"/>
                      </a:lnTo>
                      <a:lnTo>
                        <a:pt x="1554" y="12"/>
                      </a:lnTo>
                      <a:lnTo>
                        <a:pt x="1564" y="5"/>
                      </a:lnTo>
                      <a:lnTo>
                        <a:pt x="1574" y="1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1D6196A0-99BC-4AD7-A804-221D7FA90C73}"/>
                  </a:ext>
                </a:extLst>
              </p:cNvPr>
              <p:cNvGrpSpPr/>
              <p:nvPr/>
            </p:nvGrpSpPr>
            <p:grpSpPr>
              <a:xfrm>
                <a:off x="4895212" y="3328108"/>
                <a:ext cx="234702" cy="234958"/>
                <a:chOff x="9756775" y="890588"/>
                <a:chExt cx="1422401" cy="1423987"/>
              </a:xfrm>
              <a:solidFill>
                <a:srgbClr val="EF7521"/>
              </a:solidFill>
            </p:grpSpPr>
            <p:sp>
              <p:nvSpPr>
                <p:cNvPr id="27" name="Freeform 47">
                  <a:extLst>
                    <a:ext uri="{FF2B5EF4-FFF2-40B4-BE49-F238E27FC236}">
                      <a16:creationId xmlns:a16="http://schemas.microsoft.com/office/drawing/2014/main" id="{20C37F45-FDB7-4150-8A3B-CFC915DCA2E6}"/>
                    </a:ext>
                  </a:extLst>
                </p:cNvPr>
                <p:cNvSpPr/>
                <p:nvPr/>
              </p:nvSpPr>
              <p:spPr bwMode="auto">
                <a:xfrm>
                  <a:off x="9842500" y="890588"/>
                  <a:ext cx="280988" cy="280987"/>
                </a:xfrm>
                <a:custGeom>
                  <a:avLst/>
                  <a:gdLst>
                    <a:gd name="T0" fmla="*/ 354 w 708"/>
                    <a:gd name="T1" fmla="*/ 0 h 709"/>
                    <a:gd name="T2" fmla="*/ 402 w 708"/>
                    <a:gd name="T3" fmla="*/ 3 h 709"/>
                    <a:gd name="T4" fmla="*/ 448 w 708"/>
                    <a:gd name="T5" fmla="*/ 12 h 709"/>
                    <a:gd name="T6" fmla="*/ 492 w 708"/>
                    <a:gd name="T7" fmla="*/ 27 h 709"/>
                    <a:gd name="T8" fmla="*/ 533 w 708"/>
                    <a:gd name="T9" fmla="*/ 48 h 709"/>
                    <a:gd name="T10" fmla="*/ 570 w 708"/>
                    <a:gd name="T11" fmla="*/ 74 h 709"/>
                    <a:gd name="T12" fmla="*/ 604 w 708"/>
                    <a:gd name="T13" fmla="*/ 103 h 709"/>
                    <a:gd name="T14" fmla="*/ 633 w 708"/>
                    <a:gd name="T15" fmla="*/ 137 h 709"/>
                    <a:gd name="T16" fmla="*/ 660 w 708"/>
                    <a:gd name="T17" fmla="*/ 175 h 709"/>
                    <a:gd name="T18" fmla="*/ 679 w 708"/>
                    <a:gd name="T19" fmla="*/ 216 h 709"/>
                    <a:gd name="T20" fmla="*/ 695 w 708"/>
                    <a:gd name="T21" fmla="*/ 260 h 709"/>
                    <a:gd name="T22" fmla="*/ 705 w 708"/>
                    <a:gd name="T23" fmla="*/ 307 h 709"/>
                    <a:gd name="T24" fmla="*/ 708 w 708"/>
                    <a:gd name="T25" fmla="*/ 354 h 709"/>
                    <a:gd name="T26" fmla="*/ 705 w 708"/>
                    <a:gd name="T27" fmla="*/ 402 h 709"/>
                    <a:gd name="T28" fmla="*/ 695 w 708"/>
                    <a:gd name="T29" fmla="*/ 448 h 709"/>
                    <a:gd name="T30" fmla="*/ 679 w 708"/>
                    <a:gd name="T31" fmla="*/ 492 h 709"/>
                    <a:gd name="T32" fmla="*/ 660 w 708"/>
                    <a:gd name="T33" fmla="*/ 533 h 709"/>
                    <a:gd name="T34" fmla="*/ 633 w 708"/>
                    <a:gd name="T35" fmla="*/ 571 h 709"/>
                    <a:gd name="T36" fmla="*/ 604 w 708"/>
                    <a:gd name="T37" fmla="*/ 604 h 709"/>
                    <a:gd name="T38" fmla="*/ 570 w 708"/>
                    <a:gd name="T39" fmla="*/ 635 h 709"/>
                    <a:gd name="T40" fmla="*/ 533 w 708"/>
                    <a:gd name="T41" fmla="*/ 660 h 709"/>
                    <a:gd name="T42" fmla="*/ 492 w 708"/>
                    <a:gd name="T43" fmla="*/ 681 h 709"/>
                    <a:gd name="T44" fmla="*/ 448 w 708"/>
                    <a:gd name="T45" fmla="*/ 695 h 709"/>
                    <a:gd name="T46" fmla="*/ 402 w 708"/>
                    <a:gd name="T47" fmla="*/ 705 h 709"/>
                    <a:gd name="T48" fmla="*/ 354 w 708"/>
                    <a:gd name="T49" fmla="*/ 709 h 709"/>
                    <a:gd name="T50" fmla="*/ 306 w 708"/>
                    <a:gd name="T51" fmla="*/ 705 h 709"/>
                    <a:gd name="T52" fmla="*/ 260 w 708"/>
                    <a:gd name="T53" fmla="*/ 695 h 709"/>
                    <a:gd name="T54" fmla="*/ 216 w 708"/>
                    <a:gd name="T55" fmla="*/ 681 h 709"/>
                    <a:gd name="T56" fmla="*/ 175 w 708"/>
                    <a:gd name="T57" fmla="*/ 660 h 709"/>
                    <a:gd name="T58" fmla="*/ 138 w 708"/>
                    <a:gd name="T59" fmla="*/ 635 h 709"/>
                    <a:gd name="T60" fmla="*/ 104 w 708"/>
                    <a:gd name="T61" fmla="*/ 604 h 709"/>
                    <a:gd name="T62" fmla="*/ 74 w 708"/>
                    <a:gd name="T63" fmla="*/ 571 h 709"/>
                    <a:gd name="T64" fmla="*/ 48 w 708"/>
                    <a:gd name="T65" fmla="*/ 533 h 709"/>
                    <a:gd name="T66" fmla="*/ 28 w 708"/>
                    <a:gd name="T67" fmla="*/ 492 h 709"/>
                    <a:gd name="T68" fmla="*/ 13 w 708"/>
                    <a:gd name="T69" fmla="*/ 448 h 709"/>
                    <a:gd name="T70" fmla="*/ 3 w 708"/>
                    <a:gd name="T71" fmla="*/ 402 h 709"/>
                    <a:gd name="T72" fmla="*/ 0 w 708"/>
                    <a:gd name="T73" fmla="*/ 354 h 709"/>
                    <a:gd name="T74" fmla="*/ 3 w 708"/>
                    <a:gd name="T75" fmla="*/ 307 h 709"/>
                    <a:gd name="T76" fmla="*/ 13 w 708"/>
                    <a:gd name="T77" fmla="*/ 260 h 709"/>
                    <a:gd name="T78" fmla="*/ 28 w 708"/>
                    <a:gd name="T79" fmla="*/ 216 h 709"/>
                    <a:gd name="T80" fmla="*/ 48 w 708"/>
                    <a:gd name="T81" fmla="*/ 175 h 709"/>
                    <a:gd name="T82" fmla="*/ 74 w 708"/>
                    <a:gd name="T83" fmla="*/ 137 h 709"/>
                    <a:gd name="T84" fmla="*/ 104 w 708"/>
                    <a:gd name="T85" fmla="*/ 103 h 709"/>
                    <a:gd name="T86" fmla="*/ 138 w 708"/>
                    <a:gd name="T87" fmla="*/ 74 h 709"/>
                    <a:gd name="T88" fmla="*/ 175 w 708"/>
                    <a:gd name="T89" fmla="*/ 48 h 709"/>
                    <a:gd name="T90" fmla="*/ 216 w 708"/>
                    <a:gd name="T91" fmla="*/ 27 h 709"/>
                    <a:gd name="T92" fmla="*/ 260 w 708"/>
                    <a:gd name="T93" fmla="*/ 12 h 709"/>
                    <a:gd name="T94" fmla="*/ 306 w 708"/>
                    <a:gd name="T95" fmla="*/ 3 h 709"/>
                    <a:gd name="T96" fmla="*/ 354 w 708"/>
                    <a:gd name="T97" fmla="*/ 0 h 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708" h="709">
                      <a:moveTo>
                        <a:pt x="354" y="0"/>
                      </a:moveTo>
                      <a:lnTo>
                        <a:pt x="402" y="3"/>
                      </a:lnTo>
                      <a:lnTo>
                        <a:pt x="448" y="12"/>
                      </a:lnTo>
                      <a:lnTo>
                        <a:pt x="492" y="27"/>
                      </a:lnTo>
                      <a:lnTo>
                        <a:pt x="533" y="48"/>
                      </a:lnTo>
                      <a:lnTo>
                        <a:pt x="570" y="74"/>
                      </a:lnTo>
                      <a:lnTo>
                        <a:pt x="604" y="103"/>
                      </a:lnTo>
                      <a:lnTo>
                        <a:pt x="633" y="137"/>
                      </a:lnTo>
                      <a:lnTo>
                        <a:pt x="660" y="175"/>
                      </a:lnTo>
                      <a:lnTo>
                        <a:pt x="679" y="216"/>
                      </a:lnTo>
                      <a:lnTo>
                        <a:pt x="695" y="260"/>
                      </a:lnTo>
                      <a:lnTo>
                        <a:pt x="705" y="307"/>
                      </a:lnTo>
                      <a:lnTo>
                        <a:pt x="708" y="354"/>
                      </a:lnTo>
                      <a:lnTo>
                        <a:pt x="705" y="402"/>
                      </a:lnTo>
                      <a:lnTo>
                        <a:pt x="695" y="448"/>
                      </a:lnTo>
                      <a:lnTo>
                        <a:pt x="679" y="492"/>
                      </a:lnTo>
                      <a:lnTo>
                        <a:pt x="660" y="533"/>
                      </a:lnTo>
                      <a:lnTo>
                        <a:pt x="633" y="571"/>
                      </a:lnTo>
                      <a:lnTo>
                        <a:pt x="604" y="604"/>
                      </a:lnTo>
                      <a:lnTo>
                        <a:pt x="570" y="635"/>
                      </a:lnTo>
                      <a:lnTo>
                        <a:pt x="533" y="660"/>
                      </a:lnTo>
                      <a:lnTo>
                        <a:pt x="492" y="681"/>
                      </a:lnTo>
                      <a:lnTo>
                        <a:pt x="448" y="695"/>
                      </a:lnTo>
                      <a:lnTo>
                        <a:pt x="402" y="705"/>
                      </a:lnTo>
                      <a:lnTo>
                        <a:pt x="354" y="709"/>
                      </a:lnTo>
                      <a:lnTo>
                        <a:pt x="306" y="705"/>
                      </a:lnTo>
                      <a:lnTo>
                        <a:pt x="260" y="695"/>
                      </a:lnTo>
                      <a:lnTo>
                        <a:pt x="216" y="681"/>
                      </a:lnTo>
                      <a:lnTo>
                        <a:pt x="175" y="660"/>
                      </a:lnTo>
                      <a:lnTo>
                        <a:pt x="138" y="635"/>
                      </a:lnTo>
                      <a:lnTo>
                        <a:pt x="104" y="604"/>
                      </a:lnTo>
                      <a:lnTo>
                        <a:pt x="74" y="571"/>
                      </a:lnTo>
                      <a:lnTo>
                        <a:pt x="48" y="533"/>
                      </a:lnTo>
                      <a:lnTo>
                        <a:pt x="28" y="492"/>
                      </a:lnTo>
                      <a:lnTo>
                        <a:pt x="13" y="448"/>
                      </a:lnTo>
                      <a:lnTo>
                        <a:pt x="3" y="402"/>
                      </a:lnTo>
                      <a:lnTo>
                        <a:pt x="0" y="354"/>
                      </a:lnTo>
                      <a:lnTo>
                        <a:pt x="3" y="307"/>
                      </a:lnTo>
                      <a:lnTo>
                        <a:pt x="13" y="260"/>
                      </a:lnTo>
                      <a:lnTo>
                        <a:pt x="28" y="216"/>
                      </a:lnTo>
                      <a:lnTo>
                        <a:pt x="48" y="175"/>
                      </a:lnTo>
                      <a:lnTo>
                        <a:pt x="74" y="137"/>
                      </a:lnTo>
                      <a:lnTo>
                        <a:pt x="104" y="103"/>
                      </a:lnTo>
                      <a:lnTo>
                        <a:pt x="138" y="74"/>
                      </a:lnTo>
                      <a:lnTo>
                        <a:pt x="175" y="48"/>
                      </a:lnTo>
                      <a:lnTo>
                        <a:pt x="216" y="27"/>
                      </a:lnTo>
                      <a:lnTo>
                        <a:pt x="260" y="12"/>
                      </a:lnTo>
                      <a:lnTo>
                        <a:pt x="306" y="3"/>
                      </a:lnTo>
                      <a:lnTo>
                        <a:pt x="354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8" name="Freeform 48">
                  <a:extLst>
                    <a:ext uri="{FF2B5EF4-FFF2-40B4-BE49-F238E27FC236}">
                      <a16:creationId xmlns:a16="http://schemas.microsoft.com/office/drawing/2014/main" id="{1E7E6C85-24AD-4B81-AB7E-CB631DAD633F}"/>
                    </a:ext>
                  </a:extLst>
                </p:cNvPr>
                <p:cNvSpPr/>
                <p:nvPr/>
              </p:nvSpPr>
              <p:spPr bwMode="auto">
                <a:xfrm>
                  <a:off x="9756775" y="1223963"/>
                  <a:ext cx="452438" cy="788987"/>
                </a:xfrm>
                <a:custGeom>
                  <a:avLst/>
                  <a:gdLst>
                    <a:gd name="T0" fmla="*/ 964 w 1140"/>
                    <a:gd name="T1" fmla="*/ 0 h 1990"/>
                    <a:gd name="T2" fmla="*/ 1026 w 1140"/>
                    <a:gd name="T3" fmla="*/ 11 h 1990"/>
                    <a:gd name="T4" fmla="*/ 1077 w 1140"/>
                    <a:gd name="T5" fmla="*/ 42 h 1990"/>
                    <a:gd name="T6" fmla="*/ 1116 w 1140"/>
                    <a:gd name="T7" fmla="*/ 87 h 1990"/>
                    <a:gd name="T8" fmla="*/ 1137 w 1140"/>
                    <a:gd name="T9" fmla="*/ 144 h 1990"/>
                    <a:gd name="T10" fmla="*/ 1140 w 1140"/>
                    <a:gd name="T11" fmla="*/ 247 h 1990"/>
                    <a:gd name="T12" fmla="*/ 1053 w 1140"/>
                    <a:gd name="T13" fmla="*/ 297 h 1990"/>
                    <a:gd name="T14" fmla="*/ 980 w 1140"/>
                    <a:gd name="T15" fmla="*/ 365 h 1990"/>
                    <a:gd name="T16" fmla="*/ 925 w 1140"/>
                    <a:gd name="T17" fmla="*/ 449 h 1990"/>
                    <a:gd name="T18" fmla="*/ 889 w 1140"/>
                    <a:gd name="T19" fmla="*/ 544 h 1990"/>
                    <a:gd name="T20" fmla="*/ 877 w 1140"/>
                    <a:gd name="T21" fmla="*/ 647 h 1990"/>
                    <a:gd name="T22" fmla="*/ 879 w 1140"/>
                    <a:gd name="T23" fmla="*/ 1611 h 1990"/>
                    <a:gd name="T24" fmla="*/ 897 w 1140"/>
                    <a:gd name="T25" fmla="*/ 1696 h 1990"/>
                    <a:gd name="T26" fmla="*/ 929 w 1140"/>
                    <a:gd name="T27" fmla="*/ 1772 h 1990"/>
                    <a:gd name="T28" fmla="*/ 926 w 1140"/>
                    <a:gd name="T29" fmla="*/ 1845 h 1990"/>
                    <a:gd name="T30" fmla="*/ 905 w 1140"/>
                    <a:gd name="T31" fmla="*/ 1902 h 1990"/>
                    <a:gd name="T32" fmla="*/ 867 w 1140"/>
                    <a:gd name="T33" fmla="*/ 1948 h 1990"/>
                    <a:gd name="T34" fmla="*/ 815 w 1140"/>
                    <a:gd name="T35" fmla="*/ 1979 h 1990"/>
                    <a:gd name="T36" fmla="*/ 754 w 1140"/>
                    <a:gd name="T37" fmla="*/ 1990 h 1990"/>
                    <a:gd name="T38" fmla="*/ 354 w 1140"/>
                    <a:gd name="T39" fmla="*/ 1987 h 1990"/>
                    <a:gd name="T40" fmla="*/ 297 w 1140"/>
                    <a:gd name="T41" fmla="*/ 1966 h 1990"/>
                    <a:gd name="T42" fmla="*/ 252 w 1140"/>
                    <a:gd name="T43" fmla="*/ 1927 h 1990"/>
                    <a:gd name="T44" fmla="*/ 221 w 1140"/>
                    <a:gd name="T45" fmla="*/ 1875 h 1990"/>
                    <a:gd name="T46" fmla="*/ 210 w 1140"/>
                    <a:gd name="T47" fmla="*/ 1814 h 1990"/>
                    <a:gd name="T48" fmla="*/ 175 w 1140"/>
                    <a:gd name="T49" fmla="*/ 1111 h 1990"/>
                    <a:gd name="T50" fmla="*/ 113 w 1140"/>
                    <a:gd name="T51" fmla="*/ 1100 h 1990"/>
                    <a:gd name="T52" fmla="*/ 61 w 1140"/>
                    <a:gd name="T53" fmla="*/ 1069 h 1990"/>
                    <a:gd name="T54" fmla="*/ 23 w 1140"/>
                    <a:gd name="T55" fmla="*/ 1023 h 1990"/>
                    <a:gd name="T56" fmla="*/ 2 w 1140"/>
                    <a:gd name="T57" fmla="*/ 966 h 1990"/>
                    <a:gd name="T58" fmla="*/ 0 w 1140"/>
                    <a:gd name="T59" fmla="*/ 176 h 1990"/>
                    <a:gd name="T60" fmla="*/ 11 w 1140"/>
                    <a:gd name="T61" fmla="*/ 115 h 1990"/>
                    <a:gd name="T62" fmla="*/ 42 w 1140"/>
                    <a:gd name="T63" fmla="*/ 63 h 1990"/>
                    <a:gd name="T64" fmla="*/ 86 w 1140"/>
                    <a:gd name="T65" fmla="*/ 25 h 1990"/>
                    <a:gd name="T66" fmla="*/ 143 w 1140"/>
                    <a:gd name="T67" fmla="*/ 4 h 19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140" h="1990">
                      <a:moveTo>
                        <a:pt x="175" y="0"/>
                      </a:moveTo>
                      <a:lnTo>
                        <a:pt x="964" y="0"/>
                      </a:lnTo>
                      <a:lnTo>
                        <a:pt x="996" y="4"/>
                      </a:lnTo>
                      <a:lnTo>
                        <a:pt x="1026" y="11"/>
                      </a:lnTo>
                      <a:lnTo>
                        <a:pt x="1053" y="25"/>
                      </a:lnTo>
                      <a:lnTo>
                        <a:pt x="1077" y="42"/>
                      </a:lnTo>
                      <a:lnTo>
                        <a:pt x="1098" y="63"/>
                      </a:lnTo>
                      <a:lnTo>
                        <a:pt x="1116" y="87"/>
                      </a:lnTo>
                      <a:lnTo>
                        <a:pt x="1129" y="115"/>
                      </a:lnTo>
                      <a:lnTo>
                        <a:pt x="1137" y="144"/>
                      </a:lnTo>
                      <a:lnTo>
                        <a:pt x="1140" y="176"/>
                      </a:lnTo>
                      <a:lnTo>
                        <a:pt x="1140" y="247"/>
                      </a:lnTo>
                      <a:lnTo>
                        <a:pt x="1095" y="270"/>
                      </a:lnTo>
                      <a:lnTo>
                        <a:pt x="1053" y="297"/>
                      </a:lnTo>
                      <a:lnTo>
                        <a:pt x="1015" y="329"/>
                      </a:lnTo>
                      <a:lnTo>
                        <a:pt x="980" y="365"/>
                      </a:lnTo>
                      <a:lnTo>
                        <a:pt x="950" y="406"/>
                      </a:lnTo>
                      <a:lnTo>
                        <a:pt x="925" y="449"/>
                      </a:lnTo>
                      <a:lnTo>
                        <a:pt x="904" y="495"/>
                      </a:lnTo>
                      <a:lnTo>
                        <a:pt x="889" y="544"/>
                      </a:lnTo>
                      <a:lnTo>
                        <a:pt x="880" y="595"/>
                      </a:lnTo>
                      <a:lnTo>
                        <a:pt x="877" y="647"/>
                      </a:lnTo>
                      <a:lnTo>
                        <a:pt x="877" y="1568"/>
                      </a:lnTo>
                      <a:lnTo>
                        <a:pt x="879" y="1611"/>
                      </a:lnTo>
                      <a:lnTo>
                        <a:pt x="886" y="1654"/>
                      </a:lnTo>
                      <a:lnTo>
                        <a:pt x="897" y="1696"/>
                      </a:lnTo>
                      <a:lnTo>
                        <a:pt x="912" y="1735"/>
                      </a:lnTo>
                      <a:lnTo>
                        <a:pt x="929" y="1772"/>
                      </a:lnTo>
                      <a:lnTo>
                        <a:pt x="929" y="1814"/>
                      </a:lnTo>
                      <a:lnTo>
                        <a:pt x="926" y="1845"/>
                      </a:lnTo>
                      <a:lnTo>
                        <a:pt x="918" y="1875"/>
                      </a:lnTo>
                      <a:lnTo>
                        <a:pt x="905" y="1902"/>
                      </a:lnTo>
                      <a:lnTo>
                        <a:pt x="888" y="1927"/>
                      </a:lnTo>
                      <a:lnTo>
                        <a:pt x="867" y="1948"/>
                      </a:lnTo>
                      <a:lnTo>
                        <a:pt x="843" y="1966"/>
                      </a:lnTo>
                      <a:lnTo>
                        <a:pt x="815" y="1979"/>
                      </a:lnTo>
                      <a:lnTo>
                        <a:pt x="786" y="1987"/>
                      </a:lnTo>
                      <a:lnTo>
                        <a:pt x="754" y="1990"/>
                      </a:lnTo>
                      <a:lnTo>
                        <a:pt x="386" y="1990"/>
                      </a:lnTo>
                      <a:lnTo>
                        <a:pt x="354" y="1987"/>
                      </a:lnTo>
                      <a:lnTo>
                        <a:pt x="324" y="1979"/>
                      </a:lnTo>
                      <a:lnTo>
                        <a:pt x="297" y="1966"/>
                      </a:lnTo>
                      <a:lnTo>
                        <a:pt x="273" y="1948"/>
                      </a:lnTo>
                      <a:lnTo>
                        <a:pt x="252" y="1927"/>
                      </a:lnTo>
                      <a:lnTo>
                        <a:pt x="234" y="1902"/>
                      </a:lnTo>
                      <a:lnTo>
                        <a:pt x="221" y="1875"/>
                      </a:lnTo>
                      <a:lnTo>
                        <a:pt x="214" y="1845"/>
                      </a:lnTo>
                      <a:lnTo>
                        <a:pt x="210" y="1814"/>
                      </a:lnTo>
                      <a:lnTo>
                        <a:pt x="210" y="1111"/>
                      </a:lnTo>
                      <a:lnTo>
                        <a:pt x="175" y="1111"/>
                      </a:lnTo>
                      <a:lnTo>
                        <a:pt x="143" y="1108"/>
                      </a:lnTo>
                      <a:lnTo>
                        <a:pt x="113" y="1100"/>
                      </a:lnTo>
                      <a:lnTo>
                        <a:pt x="85" y="1087"/>
                      </a:lnTo>
                      <a:lnTo>
                        <a:pt x="61" y="1069"/>
                      </a:lnTo>
                      <a:lnTo>
                        <a:pt x="40" y="1048"/>
                      </a:lnTo>
                      <a:lnTo>
                        <a:pt x="23" y="1023"/>
                      </a:lnTo>
                      <a:lnTo>
                        <a:pt x="11" y="996"/>
                      </a:lnTo>
                      <a:lnTo>
                        <a:pt x="2" y="966"/>
                      </a:lnTo>
                      <a:lnTo>
                        <a:pt x="0" y="935"/>
                      </a:lnTo>
                      <a:lnTo>
                        <a:pt x="0" y="176"/>
                      </a:lnTo>
                      <a:lnTo>
                        <a:pt x="3" y="144"/>
                      </a:lnTo>
                      <a:lnTo>
                        <a:pt x="11" y="115"/>
                      </a:lnTo>
                      <a:lnTo>
                        <a:pt x="24" y="87"/>
                      </a:lnTo>
                      <a:lnTo>
                        <a:pt x="42" y="63"/>
                      </a:lnTo>
                      <a:lnTo>
                        <a:pt x="62" y="42"/>
                      </a:lnTo>
                      <a:lnTo>
                        <a:pt x="86" y="25"/>
                      </a:lnTo>
                      <a:lnTo>
                        <a:pt x="114" y="11"/>
                      </a:lnTo>
                      <a:lnTo>
                        <a:pt x="143" y="4"/>
                      </a:lnTo>
                      <a:lnTo>
                        <a:pt x="17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9" name="Freeform 49">
                  <a:extLst>
                    <a:ext uri="{FF2B5EF4-FFF2-40B4-BE49-F238E27FC236}">
                      <a16:creationId xmlns:a16="http://schemas.microsoft.com/office/drawing/2014/main" id="{91D145B3-D09E-43A1-9EE6-18B3A355A47D}"/>
                    </a:ext>
                  </a:extLst>
                </p:cNvPr>
                <p:cNvSpPr/>
                <p:nvPr/>
              </p:nvSpPr>
              <p:spPr bwMode="auto">
                <a:xfrm>
                  <a:off x="10814050" y="890588"/>
                  <a:ext cx="280988" cy="280987"/>
                </a:xfrm>
                <a:custGeom>
                  <a:avLst/>
                  <a:gdLst>
                    <a:gd name="T0" fmla="*/ 354 w 707"/>
                    <a:gd name="T1" fmla="*/ 0 h 709"/>
                    <a:gd name="T2" fmla="*/ 401 w 707"/>
                    <a:gd name="T3" fmla="*/ 3 h 709"/>
                    <a:gd name="T4" fmla="*/ 447 w 707"/>
                    <a:gd name="T5" fmla="*/ 12 h 709"/>
                    <a:gd name="T6" fmla="*/ 491 w 707"/>
                    <a:gd name="T7" fmla="*/ 27 h 709"/>
                    <a:gd name="T8" fmla="*/ 532 w 707"/>
                    <a:gd name="T9" fmla="*/ 48 h 709"/>
                    <a:gd name="T10" fmla="*/ 570 w 707"/>
                    <a:gd name="T11" fmla="*/ 74 h 709"/>
                    <a:gd name="T12" fmla="*/ 604 w 707"/>
                    <a:gd name="T13" fmla="*/ 103 h 709"/>
                    <a:gd name="T14" fmla="*/ 633 w 707"/>
                    <a:gd name="T15" fmla="*/ 137 h 709"/>
                    <a:gd name="T16" fmla="*/ 658 w 707"/>
                    <a:gd name="T17" fmla="*/ 175 h 709"/>
                    <a:gd name="T18" fmla="*/ 679 w 707"/>
                    <a:gd name="T19" fmla="*/ 216 h 709"/>
                    <a:gd name="T20" fmla="*/ 695 w 707"/>
                    <a:gd name="T21" fmla="*/ 260 h 709"/>
                    <a:gd name="T22" fmla="*/ 703 w 707"/>
                    <a:gd name="T23" fmla="*/ 307 h 709"/>
                    <a:gd name="T24" fmla="*/ 707 w 707"/>
                    <a:gd name="T25" fmla="*/ 354 h 709"/>
                    <a:gd name="T26" fmla="*/ 703 w 707"/>
                    <a:gd name="T27" fmla="*/ 402 h 709"/>
                    <a:gd name="T28" fmla="*/ 695 w 707"/>
                    <a:gd name="T29" fmla="*/ 448 h 709"/>
                    <a:gd name="T30" fmla="*/ 679 w 707"/>
                    <a:gd name="T31" fmla="*/ 492 h 709"/>
                    <a:gd name="T32" fmla="*/ 658 w 707"/>
                    <a:gd name="T33" fmla="*/ 533 h 709"/>
                    <a:gd name="T34" fmla="*/ 633 w 707"/>
                    <a:gd name="T35" fmla="*/ 571 h 709"/>
                    <a:gd name="T36" fmla="*/ 604 w 707"/>
                    <a:gd name="T37" fmla="*/ 604 h 709"/>
                    <a:gd name="T38" fmla="*/ 570 w 707"/>
                    <a:gd name="T39" fmla="*/ 635 h 709"/>
                    <a:gd name="T40" fmla="*/ 532 w 707"/>
                    <a:gd name="T41" fmla="*/ 660 h 709"/>
                    <a:gd name="T42" fmla="*/ 491 w 707"/>
                    <a:gd name="T43" fmla="*/ 681 h 709"/>
                    <a:gd name="T44" fmla="*/ 447 w 707"/>
                    <a:gd name="T45" fmla="*/ 695 h 709"/>
                    <a:gd name="T46" fmla="*/ 401 w 707"/>
                    <a:gd name="T47" fmla="*/ 705 h 709"/>
                    <a:gd name="T48" fmla="*/ 354 w 707"/>
                    <a:gd name="T49" fmla="*/ 709 h 709"/>
                    <a:gd name="T50" fmla="*/ 305 w 707"/>
                    <a:gd name="T51" fmla="*/ 705 h 709"/>
                    <a:gd name="T52" fmla="*/ 259 w 707"/>
                    <a:gd name="T53" fmla="*/ 695 h 709"/>
                    <a:gd name="T54" fmla="*/ 216 w 707"/>
                    <a:gd name="T55" fmla="*/ 681 h 709"/>
                    <a:gd name="T56" fmla="*/ 175 w 707"/>
                    <a:gd name="T57" fmla="*/ 660 h 709"/>
                    <a:gd name="T58" fmla="*/ 138 w 707"/>
                    <a:gd name="T59" fmla="*/ 635 h 709"/>
                    <a:gd name="T60" fmla="*/ 104 w 707"/>
                    <a:gd name="T61" fmla="*/ 604 h 709"/>
                    <a:gd name="T62" fmla="*/ 73 w 707"/>
                    <a:gd name="T63" fmla="*/ 571 h 709"/>
                    <a:gd name="T64" fmla="*/ 48 w 707"/>
                    <a:gd name="T65" fmla="*/ 533 h 709"/>
                    <a:gd name="T66" fmla="*/ 27 w 707"/>
                    <a:gd name="T67" fmla="*/ 492 h 709"/>
                    <a:gd name="T68" fmla="*/ 13 w 707"/>
                    <a:gd name="T69" fmla="*/ 448 h 709"/>
                    <a:gd name="T70" fmla="*/ 3 w 707"/>
                    <a:gd name="T71" fmla="*/ 402 h 709"/>
                    <a:gd name="T72" fmla="*/ 0 w 707"/>
                    <a:gd name="T73" fmla="*/ 354 h 709"/>
                    <a:gd name="T74" fmla="*/ 3 w 707"/>
                    <a:gd name="T75" fmla="*/ 307 h 709"/>
                    <a:gd name="T76" fmla="*/ 13 w 707"/>
                    <a:gd name="T77" fmla="*/ 260 h 709"/>
                    <a:gd name="T78" fmla="*/ 27 w 707"/>
                    <a:gd name="T79" fmla="*/ 216 h 709"/>
                    <a:gd name="T80" fmla="*/ 48 w 707"/>
                    <a:gd name="T81" fmla="*/ 175 h 709"/>
                    <a:gd name="T82" fmla="*/ 73 w 707"/>
                    <a:gd name="T83" fmla="*/ 137 h 709"/>
                    <a:gd name="T84" fmla="*/ 104 w 707"/>
                    <a:gd name="T85" fmla="*/ 103 h 709"/>
                    <a:gd name="T86" fmla="*/ 138 w 707"/>
                    <a:gd name="T87" fmla="*/ 74 h 709"/>
                    <a:gd name="T88" fmla="*/ 175 w 707"/>
                    <a:gd name="T89" fmla="*/ 48 h 709"/>
                    <a:gd name="T90" fmla="*/ 216 w 707"/>
                    <a:gd name="T91" fmla="*/ 27 h 709"/>
                    <a:gd name="T92" fmla="*/ 259 w 707"/>
                    <a:gd name="T93" fmla="*/ 12 h 709"/>
                    <a:gd name="T94" fmla="*/ 305 w 707"/>
                    <a:gd name="T95" fmla="*/ 3 h 709"/>
                    <a:gd name="T96" fmla="*/ 354 w 707"/>
                    <a:gd name="T97" fmla="*/ 0 h 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707" h="709">
                      <a:moveTo>
                        <a:pt x="354" y="0"/>
                      </a:moveTo>
                      <a:lnTo>
                        <a:pt x="401" y="3"/>
                      </a:lnTo>
                      <a:lnTo>
                        <a:pt x="447" y="12"/>
                      </a:lnTo>
                      <a:lnTo>
                        <a:pt x="491" y="27"/>
                      </a:lnTo>
                      <a:lnTo>
                        <a:pt x="532" y="48"/>
                      </a:lnTo>
                      <a:lnTo>
                        <a:pt x="570" y="74"/>
                      </a:lnTo>
                      <a:lnTo>
                        <a:pt x="604" y="103"/>
                      </a:lnTo>
                      <a:lnTo>
                        <a:pt x="633" y="137"/>
                      </a:lnTo>
                      <a:lnTo>
                        <a:pt x="658" y="175"/>
                      </a:lnTo>
                      <a:lnTo>
                        <a:pt x="679" y="216"/>
                      </a:lnTo>
                      <a:lnTo>
                        <a:pt x="695" y="260"/>
                      </a:lnTo>
                      <a:lnTo>
                        <a:pt x="703" y="307"/>
                      </a:lnTo>
                      <a:lnTo>
                        <a:pt x="707" y="354"/>
                      </a:lnTo>
                      <a:lnTo>
                        <a:pt x="703" y="402"/>
                      </a:lnTo>
                      <a:lnTo>
                        <a:pt x="695" y="448"/>
                      </a:lnTo>
                      <a:lnTo>
                        <a:pt x="679" y="492"/>
                      </a:lnTo>
                      <a:lnTo>
                        <a:pt x="658" y="533"/>
                      </a:lnTo>
                      <a:lnTo>
                        <a:pt x="633" y="571"/>
                      </a:lnTo>
                      <a:lnTo>
                        <a:pt x="604" y="604"/>
                      </a:lnTo>
                      <a:lnTo>
                        <a:pt x="570" y="635"/>
                      </a:lnTo>
                      <a:lnTo>
                        <a:pt x="532" y="660"/>
                      </a:lnTo>
                      <a:lnTo>
                        <a:pt x="491" y="681"/>
                      </a:lnTo>
                      <a:lnTo>
                        <a:pt x="447" y="695"/>
                      </a:lnTo>
                      <a:lnTo>
                        <a:pt x="401" y="705"/>
                      </a:lnTo>
                      <a:lnTo>
                        <a:pt x="354" y="709"/>
                      </a:lnTo>
                      <a:lnTo>
                        <a:pt x="305" y="705"/>
                      </a:lnTo>
                      <a:lnTo>
                        <a:pt x="259" y="695"/>
                      </a:lnTo>
                      <a:lnTo>
                        <a:pt x="216" y="681"/>
                      </a:lnTo>
                      <a:lnTo>
                        <a:pt x="175" y="660"/>
                      </a:lnTo>
                      <a:lnTo>
                        <a:pt x="138" y="635"/>
                      </a:lnTo>
                      <a:lnTo>
                        <a:pt x="104" y="604"/>
                      </a:lnTo>
                      <a:lnTo>
                        <a:pt x="73" y="571"/>
                      </a:lnTo>
                      <a:lnTo>
                        <a:pt x="48" y="533"/>
                      </a:lnTo>
                      <a:lnTo>
                        <a:pt x="27" y="492"/>
                      </a:lnTo>
                      <a:lnTo>
                        <a:pt x="13" y="448"/>
                      </a:lnTo>
                      <a:lnTo>
                        <a:pt x="3" y="402"/>
                      </a:lnTo>
                      <a:lnTo>
                        <a:pt x="0" y="354"/>
                      </a:lnTo>
                      <a:lnTo>
                        <a:pt x="3" y="307"/>
                      </a:lnTo>
                      <a:lnTo>
                        <a:pt x="13" y="260"/>
                      </a:lnTo>
                      <a:lnTo>
                        <a:pt x="27" y="216"/>
                      </a:lnTo>
                      <a:lnTo>
                        <a:pt x="48" y="175"/>
                      </a:lnTo>
                      <a:lnTo>
                        <a:pt x="73" y="137"/>
                      </a:lnTo>
                      <a:lnTo>
                        <a:pt x="104" y="103"/>
                      </a:lnTo>
                      <a:lnTo>
                        <a:pt x="138" y="74"/>
                      </a:lnTo>
                      <a:lnTo>
                        <a:pt x="175" y="48"/>
                      </a:lnTo>
                      <a:lnTo>
                        <a:pt x="216" y="27"/>
                      </a:lnTo>
                      <a:lnTo>
                        <a:pt x="259" y="12"/>
                      </a:lnTo>
                      <a:lnTo>
                        <a:pt x="305" y="3"/>
                      </a:lnTo>
                      <a:lnTo>
                        <a:pt x="354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" name="Freeform 50">
                  <a:extLst>
                    <a:ext uri="{FF2B5EF4-FFF2-40B4-BE49-F238E27FC236}">
                      <a16:creationId xmlns:a16="http://schemas.microsoft.com/office/drawing/2014/main" id="{ADFB2D1A-7A85-4A59-812B-84A3E33520BA}"/>
                    </a:ext>
                  </a:extLst>
                </p:cNvPr>
                <p:cNvSpPr/>
                <p:nvPr/>
              </p:nvSpPr>
              <p:spPr bwMode="auto">
                <a:xfrm>
                  <a:off x="10726738" y="1222375"/>
                  <a:ext cx="452438" cy="788987"/>
                </a:xfrm>
                <a:custGeom>
                  <a:avLst/>
                  <a:gdLst>
                    <a:gd name="T0" fmla="*/ 965 w 1140"/>
                    <a:gd name="T1" fmla="*/ 0 h 1986"/>
                    <a:gd name="T2" fmla="*/ 1026 w 1140"/>
                    <a:gd name="T3" fmla="*/ 11 h 1986"/>
                    <a:gd name="T4" fmla="*/ 1078 w 1140"/>
                    <a:gd name="T5" fmla="*/ 42 h 1986"/>
                    <a:gd name="T6" fmla="*/ 1116 w 1140"/>
                    <a:gd name="T7" fmla="*/ 88 h 1986"/>
                    <a:gd name="T8" fmla="*/ 1137 w 1140"/>
                    <a:gd name="T9" fmla="*/ 145 h 1986"/>
                    <a:gd name="T10" fmla="*/ 1140 w 1140"/>
                    <a:gd name="T11" fmla="*/ 932 h 1986"/>
                    <a:gd name="T12" fmla="*/ 1129 w 1140"/>
                    <a:gd name="T13" fmla="*/ 993 h 1986"/>
                    <a:gd name="T14" fmla="*/ 1099 w 1140"/>
                    <a:gd name="T15" fmla="*/ 1045 h 1986"/>
                    <a:gd name="T16" fmla="*/ 1054 w 1140"/>
                    <a:gd name="T17" fmla="*/ 1083 h 1986"/>
                    <a:gd name="T18" fmla="*/ 997 w 1140"/>
                    <a:gd name="T19" fmla="*/ 1105 h 1986"/>
                    <a:gd name="T20" fmla="*/ 930 w 1140"/>
                    <a:gd name="T21" fmla="*/ 1108 h 1986"/>
                    <a:gd name="T22" fmla="*/ 927 w 1140"/>
                    <a:gd name="T23" fmla="*/ 1842 h 1986"/>
                    <a:gd name="T24" fmla="*/ 906 w 1140"/>
                    <a:gd name="T25" fmla="*/ 1900 h 1986"/>
                    <a:gd name="T26" fmla="*/ 867 w 1140"/>
                    <a:gd name="T27" fmla="*/ 1946 h 1986"/>
                    <a:gd name="T28" fmla="*/ 816 w 1140"/>
                    <a:gd name="T29" fmla="*/ 1975 h 1986"/>
                    <a:gd name="T30" fmla="*/ 754 w 1140"/>
                    <a:gd name="T31" fmla="*/ 1986 h 1986"/>
                    <a:gd name="T32" fmla="*/ 354 w 1140"/>
                    <a:gd name="T33" fmla="*/ 1984 h 1986"/>
                    <a:gd name="T34" fmla="*/ 297 w 1140"/>
                    <a:gd name="T35" fmla="*/ 1962 h 1986"/>
                    <a:gd name="T36" fmla="*/ 252 w 1140"/>
                    <a:gd name="T37" fmla="*/ 1924 h 1986"/>
                    <a:gd name="T38" fmla="*/ 222 w 1140"/>
                    <a:gd name="T39" fmla="*/ 1872 h 1986"/>
                    <a:gd name="T40" fmla="*/ 211 w 1140"/>
                    <a:gd name="T41" fmla="*/ 1811 h 1986"/>
                    <a:gd name="T42" fmla="*/ 229 w 1140"/>
                    <a:gd name="T43" fmla="*/ 1732 h 1986"/>
                    <a:gd name="T44" fmla="*/ 255 w 1140"/>
                    <a:gd name="T45" fmla="*/ 1651 h 1986"/>
                    <a:gd name="T46" fmla="*/ 263 w 1140"/>
                    <a:gd name="T47" fmla="*/ 1565 h 1986"/>
                    <a:gd name="T48" fmla="*/ 260 w 1140"/>
                    <a:gd name="T49" fmla="*/ 596 h 1986"/>
                    <a:gd name="T50" fmla="*/ 236 w 1140"/>
                    <a:gd name="T51" fmla="*/ 496 h 1986"/>
                    <a:gd name="T52" fmla="*/ 190 w 1140"/>
                    <a:gd name="T53" fmla="*/ 406 h 1986"/>
                    <a:gd name="T54" fmla="*/ 125 w 1140"/>
                    <a:gd name="T55" fmla="*/ 330 h 1986"/>
                    <a:gd name="T56" fmla="*/ 45 w 1140"/>
                    <a:gd name="T57" fmla="*/ 269 h 1986"/>
                    <a:gd name="T58" fmla="*/ 0 w 1140"/>
                    <a:gd name="T59" fmla="*/ 176 h 1986"/>
                    <a:gd name="T60" fmla="*/ 11 w 1140"/>
                    <a:gd name="T61" fmla="*/ 115 h 1986"/>
                    <a:gd name="T62" fmla="*/ 42 w 1140"/>
                    <a:gd name="T63" fmla="*/ 63 h 1986"/>
                    <a:gd name="T64" fmla="*/ 87 w 1140"/>
                    <a:gd name="T65" fmla="*/ 24 h 1986"/>
                    <a:gd name="T66" fmla="*/ 144 w 1140"/>
                    <a:gd name="T67" fmla="*/ 3 h 19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140" h="1986">
                      <a:moveTo>
                        <a:pt x="176" y="0"/>
                      </a:moveTo>
                      <a:lnTo>
                        <a:pt x="965" y="0"/>
                      </a:lnTo>
                      <a:lnTo>
                        <a:pt x="997" y="3"/>
                      </a:lnTo>
                      <a:lnTo>
                        <a:pt x="1026" y="11"/>
                      </a:lnTo>
                      <a:lnTo>
                        <a:pt x="1054" y="24"/>
                      </a:lnTo>
                      <a:lnTo>
                        <a:pt x="1078" y="42"/>
                      </a:lnTo>
                      <a:lnTo>
                        <a:pt x="1099" y="63"/>
                      </a:lnTo>
                      <a:lnTo>
                        <a:pt x="1116" y="88"/>
                      </a:lnTo>
                      <a:lnTo>
                        <a:pt x="1129" y="115"/>
                      </a:lnTo>
                      <a:lnTo>
                        <a:pt x="1137" y="145"/>
                      </a:lnTo>
                      <a:lnTo>
                        <a:pt x="1140" y="176"/>
                      </a:lnTo>
                      <a:lnTo>
                        <a:pt x="1140" y="932"/>
                      </a:lnTo>
                      <a:lnTo>
                        <a:pt x="1137" y="964"/>
                      </a:lnTo>
                      <a:lnTo>
                        <a:pt x="1129" y="993"/>
                      </a:lnTo>
                      <a:lnTo>
                        <a:pt x="1116" y="1021"/>
                      </a:lnTo>
                      <a:lnTo>
                        <a:pt x="1099" y="1045"/>
                      </a:lnTo>
                      <a:lnTo>
                        <a:pt x="1078" y="1067"/>
                      </a:lnTo>
                      <a:lnTo>
                        <a:pt x="1054" y="1083"/>
                      </a:lnTo>
                      <a:lnTo>
                        <a:pt x="1026" y="1097"/>
                      </a:lnTo>
                      <a:lnTo>
                        <a:pt x="997" y="1105"/>
                      </a:lnTo>
                      <a:lnTo>
                        <a:pt x="965" y="1108"/>
                      </a:lnTo>
                      <a:lnTo>
                        <a:pt x="930" y="1108"/>
                      </a:lnTo>
                      <a:lnTo>
                        <a:pt x="930" y="1811"/>
                      </a:lnTo>
                      <a:lnTo>
                        <a:pt x="927" y="1842"/>
                      </a:lnTo>
                      <a:lnTo>
                        <a:pt x="919" y="1872"/>
                      </a:lnTo>
                      <a:lnTo>
                        <a:pt x="906" y="1900"/>
                      </a:lnTo>
                      <a:lnTo>
                        <a:pt x="888" y="1924"/>
                      </a:lnTo>
                      <a:lnTo>
                        <a:pt x="867" y="1946"/>
                      </a:lnTo>
                      <a:lnTo>
                        <a:pt x="843" y="1962"/>
                      </a:lnTo>
                      <a:lnTo>
                        <a:pt x="816" y="1975"/>
                      </a:lnTo>
                      <a:lnTo>
                        <a:pt x="786" y="1984"/>
                      </a:lnTo>
                      <a:lnTo>
                        <a:pt x="754" y="1986"/>
                      </a:lnTo>
                      <a:lnTo>
                        <a:pt x="386" y="1986"/>
                      </a:lnTo>
                      <a:lnTo>
                        <a:pt x="354" y="1984"/>
                      </a:lnTo>
                      <a:lnTo>
                        <a:pt x="325" y="1975"/>
                      </a:lnTo>
                      <a:lnTo>
                        <a:pt x="297" y="1962"/>
                      </a:lnTo>
                      <a:lnTo>
                        <a:pt x="273" y="1946"/>
                      </a:lnTo>
                      <a:lnTo>
                        <a:pt x="252" y="1924"/>
                      </a:lnTo>
                      <a:lnTo>
                        <a:pt x="235" y="1900"/>
                      </a:lnTo>
                      <a:lnTo>
                        <a:pt x="222" y="1872"/>
                      </a:lnTo>
                      <a:lnTo>
                        <a:pt x="214" y="1842"/>
                      </a:lnTo>
                      <a:lnTo>
                        <a:pt x="211" y="1811"/>
                      </a:lnTo>
                      <a:lnTo>
                        <a:pt x="211" y="1770"/>
                      </a:lnTo>
                      <a:lnTo>
                        <a:pt x="229" y="1732"/>
                      </a:lnTo>
                      <a:lnTo>
                        <a:pt x="245" y="1692"/>
                      </a:lnTo>
                      <a:lnTo>
                        <a:pt x="255" y="1651"/>
                      </a:lnTo>
                      <a:lnTo>
                        <a:pt x="261" y="1608"/>
                      </a:lnTo>
                      <a:lnTo>
                        <a:pt x="263" y="1565"/>
                      </a:lnTo>
                      <a:lnTo>
                        <a:pt x="263" y="648"/>
                      </a:lnTo>
                      <a:lnTo>
                        <a:pt x="260" y="596"/>
                      </a:lnTo>
                      <a:lnTo>
                        <a:pt x="251" y="544"/>
                      </a:lnTo>
                      <a:lnTo>
                        <a:pt x="236" y="496"/>
                      </a:lnTo>
                      <a:lnTo>
                        <a:pt x="215" y="448"/>
                      </a:lnTo>
                      <a:lnTo>
                        <a:pt x="190" y="406"/>
                      </a:lnTo>
                      <a:lnTo>
                        <a:pt x="160" y="366"/>
                      </a:lnTo>
                      <a:lnTo>
                        <a:pt x="125" y="330"/>
                      </a:lnTo>
                      <a:lnTo>
                        <a:pt x="87" y="297"/>
                      </a:lnTo>
                      <a:lnTo>
                        <a:pt x="45" y="269"/>
                      </a:lnTo>
                      <a:lnTo>
                        <a:pt x="0" y="246"/>
                      </a:lnTo>
                      <a:lnTo>
                        <a:pt x="0" y="176"/>
                      </a:lnTo>
                      <a:lnTo>
                        <a:pt x="4" y="145"/>
                      </a:lnTo>
                      <a:lnTo>
                        <a:pt x="11" y="115"/>
                      </a:lnTo>
                      <a:lnTo>
                        <a:pt x="24" y="88"/>
                      </a:lnTo>
                      <a:lnTo>
                        <a:pt x="42" y="63"/>
                      </a:lnTo>
                      <a:lnTo>
                        <a:pt x="63" y="42"/>
                      </a:lnTo>
                      <a:lnTo>
                        <a:pt x="87" y="24"/>
                      </a:lnTo>
                      <a:lnTo>
                        <a:pt x="114" y="11"/>
                      </a:lnTo>
                      <a:lnTo>
                        <a:pt x="144" y="3"/>
                      </a:lnTo>
                      <a:lnTo>
                        <a:pt x="176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" name="Freeform 51">
                  <a:extLst>
                    <a:ext uri="{FF2B5EF4-FFF2-40B4-BE49-F238E27FC236}">
                      <a16:creationId xmlns:a16="http://schemas.microsoft.com/office/drawing/2014/main" id="{0D7CDA27-499B-4C1A-8DB2-3377638AA22E}"/>
                    </a:ext>
                  </a:extLst>
                </p:cNvPr>
                <p:cNvSpPr/>
                <p:nvPr/>
              </p:nvSpPr>
              <p:spPr bwMode="auto">
                <a:xfrm>
                  <a:off x="10210800" y="1411288"/>
                  <a:ext cx="517525" cy="903287"/>
                </a:xfrm>
                <a:custGeom>
                  <a:avLst/>
                  <a:gdLst>
                    <a:gd name="T0" fmla="*/ 175 w 1307"/>
                    <a:gd name="T1" fmla="*/ 0 h 2276"/>
                    <a:gd name="T2" fmla="*/ 1131 w 1307"/>
                    <a:gd name="T3" fmla="*/ 0 h 2276"/>
                    <a:gd name="T4" fmla="*/ 1162 w 1307"/>
                    <a:gd name="T5" fmla="*/ 3 h 2276"/>
                    <a:gd name="T6" fmla="*/ 1192 w 1307"/>
                    <a:gd name="T7" fmla="*/ 11 h 2276"/>
                    <a:gd name="T8" fmla="*/ 1219 w 1307"/>
                    <a:gd name="T9" fmla="*/ 24 h 2276"/>
                    <a:gd name="T10" fmla="*/ 1244 w 1307"/>
                    <a:gd name="T11" fmla="*/ 41 h 2276"/>
                    <a:gd name="T12" fmla="*/ 1265 w 1307"/>
                    <a:gd name="T13" fmla="*/ 62 h 2276"/>
                    <a:gd name="T14" fmla="*/ 1283 w 1307"/>
                    <a:gd name="T15" fmla="*/ 88 h 2276"/>
                    <a:gd name="T16" fmla="*/ 1296 w 1307"/>
                    <a:gd name="T17" fmla="*/ 115 h 2276"/>
                    <a:gd name="T18" fmla="*/ 1303 w 1307"/>
                    <a:gd name="T19" fmla="*/ 145 h 2276"/>
                    <a:gd name="T20" fmla="*/ 1307 w 1307"/>
                    <a:gd name="T21" fmla="*/ 175 h 2276"/>
                    <a:gd name="T22" fmla="*/ 1307 w 1307"/>
                    <a:gd name="T23" fmla="*/ 1093 h 2276"/>
                    <a:gd name="T24" fmla="*/ 1303 w 1307"/>
                    <a:gd name="T25" fmla="*/ 1125 h 2276"/>
                    <a:gd name="T26" fmla="*/ 1296 w 1307"/>
                    <a:gd name="T27" fmla="*/ 1154 h 2276"/>
                    <a:gd name="T28" fmla="*/ 1283 w 1307"/>
                    <a:gd name="T29" fmla="*/ 1182 h 2276"/>
                    <a:gd name="T30" fmla="*/ 1265 w 1307"/>
                    <a:gd name="T31" fmla="*/ 1206 h 2276"/>
                    <a:gd name="T32" fmla="*/ 1244 w 1307"/>
                    <a:gd name="T33" fmla="*/ 1227 h 2276"/>
                    <a:gd name="T34" fmla="*/ 1219 w 1307"/>
                    <a:gd name="T35" fmla="*/ 1244 h 2276"/>
                    <a:gd name="T36" fmla="*/ 1192 w 1307"/>
                    <a:gd name="T37" fmla="*/ 1258 h 2276"/>
                    <a:gd name="T38" fmla="*/ 1162 w 1307"/>
                    <a:gd name="T39" fmla="*/ 1265 h 2276"/>
                    <a:gd name="T40" fmla="*/ 1131 w 1307"/>
                    <a:gd name="T41" fmla="*/ 1269 h 2276"/>
                    <a:gd name="T42" fmla="*/ 1063 w 1307"/>
                    <a:gd name="T43" fmla="*/ 1269 h 2276"/>
                    <a:gd name="T44" fmla="*/ 1063 w 1307"/>
                    <a:gd name="T45" fmla="*/ 2100 h 2276"/>
                    <a:gd name="T46" fmla="*/ 1061 w 1307"/>
                    <a:gd name="T47" fmla="*/ 2132 h 2276"/>
                    <a:gd name="T48" fmla="*/ 1052 w 1307"/>
                    <a:gd name="T49" fmla="*/ 2162 h 2276"/>
                    <a:gd name="T50" fmla="*/ 1039 w 1307"/>
                    <a:gd name="T51" fmla="*/ 2189 h 2276"/>
                    <a:gd name="T52" fmla="*/ 1023 w 1307"/>
                    <a:gd name="T53" fmla="*/ 2213 h 2276"/>
                    <a:gd name="T54" fmla="*/ 1001 w 1307"/>
                    <a:gd name="T55" fmla="*/ 2235 h 2276"/>
                    <a:gd name="T56" fmla="*/ 977 w 1307"/>
                    <a:gd name="T57" fmla="*/ 2252 h 2276"/>
                    <a:gd name="T58" fmla="*/ 949 w 1307"/>
                    <a:gd name="T59" fmla="*/ 2265 h 2276"/>
                    <a:gd name="T60" fmla="*/ 920 w 1307"/>
                    <a:gd name="T61" fmla="*/ 2274 h 2276"/>
                    <a:gd name="T62" fmla="*/ 888 w 1307"/>
                    <a:gd name="T63" fmla="*/ 2276 h 2276"/>
                    <a:gd name="T64" fmla="*/ 418 w 1307"/>
                    <a:gd name="T65" fmla="*/ 2276 h 2276"/>
                    <a:gd name="T66" fmla="*/ 386 w 1307"/>
                    <a:gd name="T67" fmla="*/ 2274 h 2276"/>
                    <a:gd name="T68" fmla="*/ 356 w 1307"/>
                    <a:gd name="T69" fmla="*/ 2265 h 2276"/>
                    <a:gd name="T70" fmla="*/ 329 w 1307"/>
                    <a:gd name="T71" fmla="*/ 2252 h 2276"/>
                    <a:gd name="T72" fmla="*/ 305 w 1307"/>
                    <a:gd name="T73" fmla="*/ 2235 h 2276"/>
                    <a:gd name="T74" fmla="*/ 284 w 1307"/>
                    <a:gd name="T75" fmla="*/ 2213 h 2276"/>
                    <a:gd name="T76" fmla="*/ 266 w 1307"/>
                    <a:gd name="T77" fmla="*/ 2189 h 2276"/>
                    <a:gd name="T78" fmla="*/ 253 w 1307"/>
                    <a:gd name="T79" fmla="*/ 2162 h 2276"/>
                    <a:gd name="T80" fmla="*/ 246 w 1307"/>
                    <a:gd name="T81" fmla="*/ 2132 h 2276"/>
                    <a:gd name="T82" fmla="*/ 242 w 1307"/>
                    <a:gd name="T83" fmla="*/ 2100 h 2276"/>
                    <a:gd name="T84" fmla="*/ 242 w 1307"/>
                    <a:gd name="T85" fmla="*/ 1272 h 2276"/>
                    <a:gd name="T86" fmla="*/ 175 w 1307"/>
                    <a:gd name="T87" fmla="*/ 1272 h 2276"/>
                    <a:gd name="T88" fmla="*/ 144 w 1307"/>
                    <a:gd name="T89" fmla="*/ 1269 h 2276"/>
                    <a:gd name="T90" fmla="*/ 114 w 1307"/>
                    <a:gd name="T91" fmla="*/ 1261 h 2276"/>
                    <a:gd name="T92" fmla="*/ 87 w 1307"/>
                    <a:gd name="T93" fmla="*/ 1248 h 2276"/>
                    <a:gd name="T94" fmla="*/ 63 w 1307"/>
                    <a:gd name="T95" fmla="*/ 1230 h 2276"/>
                    <a:gd name="T96" fmla="*/ 41 w 1307"/>
                    <a:gd name="T97" fmla="*/ 1209 h 2276"/>
                    <a:gd name="T98" fmla="*/ 24 w 1307"/>
                    <a:gd name="T99" fmla="*/ 1184 h 2276"/>
                    <a:gd name="T100" fmla="*/ 11 w 1307"/>
                    <a:gd name="T101" fmla="*/ 1157 h 2276"/>
                    <a:gd name="T102" fmla="*/ 2 w 1307"/>
                    <a:gd name="T103" fmla="*/ 1127 h 2276"/>
                    <a:gd name="T104" fmla="*/ 0 w 1307"/>
                    <a:gd name="T105" fmla="*/ 1096 h 2276"/>
                    <a:gd name="T106" fmla="*/ 0 w 1307"/>
                    <a:gd name="T107" fmla="*/ 175 h 2276"/>
                    <a:gd name="T108" fmla="*/ 2 w 1307"/>
                    <a:gd name="T109" fmla="*/ 145 h 2276"/>
                    <a:gd name="T110" fmla="*/ 10 w 1307"/>
                    <a:gd name="T111" fmla="*/ 115 h 2276"/>
                    <a:gd name="T112" fmla="*/ 23 w 1307"/>
                    <a:gd name="T113" fmla="*/ 88 h 2276"/>
                    <a:gd name="T114" fmla="*/ 41 w 1307"/>
                    <a:gd name="T115" fmla="*/ 62 h 2276"/>
                    <a:gd name="T116" fmla="*/ 62 w 1307"/>
                    <a:gd name="T117" fmla="*/ 41 h 2276"/>
                    <a:gd name="T118" fmla="*/ 86 w 1307"/>
                    <a:gd name="T119" fmla="*/ 24 h 2276"/>
                    <a:gd name="T120" fmla="*/ 113 w 1307"/>
                    <a:gd name="T121" fmla="*/ 11 h 2276"/>
                    <a:gd name="T122" fmla="*/ 143 w 1307"/>
                    <a:gd name="T123" fmla="*/ 3 h 2276"/>
                    <a:gd name="T124" fmla="*/ 175 w 1307"/>
                    <a:gd name="T125" fmla="*/ 0 h 22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1307" h="2276">
                      <a:moveTo>
                        <a:pt x="175" y="0"/>
                      </a:moveTo>
                      <a:lnTo>
                        <a:pt x="1131" y="0"/>
                      </a:lnTo>
                      <a:lnTo>
                        <a:pt x="1162" y="3"/>
                      </a:lnTo>
                      <a:lnTo>
                        <a:pt x="1192" y="11"/>
                      </a:lnTo>
                      <a:lnTo>
                        <a:pt x="1219" y="24"/>
                      </a:lnTo>
                      <a:lnTo>
                        <a:pt x="1244" y="41"/>
                      </a:lnTo>
                      <a:lnTo>
                        <a:pt x="1265" y="62"/>
                      </a:lnTo>
                      <a:lnTo>
                        <a:pt x="1283" y="88"/>
                      </a:lnTo>
                      <a:lnTo>
                        <a:pt x="1296" y="115"/>
                      </a:lnTo>
                      <a:lnTo>
                        <a:pt x="1303" y="145"/>
                      </a:lnTo>
                      <a:lnTo>
                        <a:pt x="1307" y="175"/>
                      </a:lnTo>
                      <a:lnTo>
                        <a:pt x="1307" y="1093"/>
                      </a:lnTo>
                      <a:lnTo>
                        <a:pt x="1303" y="1125"/>
                      </a:lnTo>
                      <a:lnTo>
                        <a:pt x="1296" y="1154"/>
                      </a:lnTo>
                      <a:lnTo>
                        <a:pt x="1283" y="1182"/>
                      </a:lnTo>
                      <a:lnTo>
                        <a:pt x="1265" y="1206"/>
                      </a:lnTo>
                      <a:lnTo>
                        <a:pt x="1244" y="1227"/>
                      </a:lnTo>
                      <a:lnTo>
                        <a:pt x="1219" y="1244"/>
                      </a:lnTo>
                      <a:lnTo>
                        <a:pt x="1192" y="1258"/>
                      </a:lnTo>
                      <a:lnTo>
                        <a:pt x="1162" y="1265"/>
                      </a:lnTo>
                      <a:lnTo>
                        <a:pt x="1131" y="1269"/>
                      </a:lnTo>
                      <a:lnTo>
                        <a:pt x="1063" y="1269"/>
                      </a:lnTo>
                      <a:lnTo>
                        <a:pt x="1063" y="2100"/>
                      </a:lnTo>
                      <a:lnTo>
                        <a:pt x="1061" y="2132"/>
                      </a:lnTo>
                      <a:lnTo>
                        <a:pt x="1052" y="2162"/>
                      </a:lnTo>
                      <a:lnTo>
                        <a:pt x="1039" y="2189"/>
                      </a:lnTo>
                      <a:lnTo>
                        <a:pt x="1023" y="2213"/>
                      </a:lnTo>
                      <a:lnTo>
                        <a:pt x="1001" y="2235"/>
                      </a:lnTo>
                      <a:lnTo>
                        <a:pt x="977" y="2252"/>
                      </a:lnTo>
                      <a:lnTo>
                        <a:pt x="949" y="2265"/>
                      </a:lnTo>
                      <a:lnTo>
                        <a:pt x="920" y="2274"/>
                      </a:lnTo>
                      <a:lnTo>
                        <a:pt x="888" y="2276"/>
                      </a:lnTo>
                      <a:lnTo>
                        <a:pt x="418" y="2276"/>
                      </a:lnTo>
                      <a:lnTo>
                        <a:pt x="386" y="2274"/>
                      </a:lnTo>
                      <a:lnTo>
                        <a:pt x="356" y="2265"/>
                      </a:lnTo>
                      <a:lnTo>
                        <a:pt x="329" y="2252"/>
                      </a:lnTo>
                      <a:lnTo>
                        <a:pt x="305" y="2235"/>
                      </a:lnTo>
                      <a:lnTo>
                        <a:pt x="284" y="2213"/>
                      </a:lnTo>
                      <a:lnTo>
                        <a:pt x="266" y="2189"/>
                      </a:lnTo>
                      <a:lnTo>
                        <a:pt x="253" y="2162"/>
                      </a:lnTo>
                      <a:lnTo>
                        <a:pt x="246" y="2132"/>
                      </a:lnTo>
                      <a:lnTo>
                        <a:pt x="242" y="2100"/>
                      </a:lnTo>
                      <a:lnTo>
                        <a:pt x="242" y="1272"/>
                      </a:lnTo>
                      <a:lnTo>
                        <a:pt x="175" y="1272"/>
                      </a:lnTo>
                      <a:lnTo>
                        <a:pt x="144" y="1269"/>
                      </a:lnTo>
                      <a:lnTo>
                        <a:pt x="114" y="1261"/>
                      </a:lnTo>
                      <a:lnTo>
                        <a:pt x="87" y="1248"/>
                      </a:lnTo>
                      <a:lnTo>
                        <a:pt x="63" y="1230"/>
                      </a:lnTo>
                      <a:lnTo>
                        <a:pt x="41" y="1209"/>
                      </a:lnTo>
                      <a:lnTo>
                        <a:pt x="24" y="1184"/>
                      </a:lnTo>
                      <a:lnTo>
                        <a:pt x="11" y="1157"/>
                      </a:lnTo>
                      <a:lnTo>
                        <a:pt x="2" y="1127"/>
                      </a:lnTo>
                      <a:lnTo>
                        <a:pt x="0" y="1096"/>
                      </a:lnTo>
                      <a:lnTo>
                        <a:pt x="0" y="175"/>
                      </a:lnTo>
                      <a:lnTo>
                        <a:pt x="2" y="145"/>
                      </a:lnTo>
                      <a:lnTo>
                        <a:pt x="10" y="115"/>
                      </a:lnTo>
                      <a:lnTo>
                        <a:pt x="23" y="88"/>
                      </a:lnTo>
                      <a:lnTo>
                        <a:pt x="41" y="62"/>
                      </a:lnTo>
                      <a:lnTo>
                        <a:pt x="62" y="41"/>
                      </a:lnTo>
                      <a:lnTo>
                        <a:pt x="86" y="24"/>
                      </a:lnTo>
                      <a:lnTo>
                        <a:pt x="113" y="11"/>
                      </a:lnTo>
                      <a:lnTo>
                        <a:pt x="143" y="3"/>
                      </a:lnTo>
                      <a:lnTo>
                        <a:pt x="17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2" name="Freeform 52">
                  <a:extLst>
                    <a:ext uri="{FF2B5EF4-FFF2-40B4-BE49-F238E27FC236}">
                      <a16:creationId xmlns:a16="http://schemas.microsoft.com/office/drawing/2014/main" id="{D84D70D6-A471-4879-8059-C9CFB8F19C1E}"/>
                    </a:ext>
                  </a:extLst>
                </p:cNvPr>
                <p:cNvSpPr/>
                <p:nvPr/>
              </p:nvSpPr>
              <p:spPr bwMode="auto">
                <a:xfrm>
                  <a:off x="10307638" y="1030288"/>
                  <a:ext cx="322263" cy="322262"/>
                </a:xfrm>
                <a:custGeom>
                  <a:avLst/>
                  <a:gdLst>
                    <a:gd name="T0" fmla="*/ 405 w 812"/>
                    <a:gd name="T1" fmla="*/ 0 h 814"/>
                    <a:gd name="T2" fmla="*/ 457 w 812"/>
                    <a:gd name="T3" fmla="*/ 3 h 814"/>
                    <a:gd name="T4" fmla="*/ 506 w 812"/>
                    <a:gd name="T5" fmla="*/ 12 h 814"/>
                    <a:gd name="T6" fmla="*/ 552 w 812"/>
                    <a:gd name="T7" fmla="*/ 27 h 814"/>
                    <a:gd name="T8" fmla="*/ 597 w 812"/>
                    <a:gd name="T9" fmla="*/ 47 h 814"/>
                    <a:gd name="T10" fmla="*/ 638 w 812"/>
                    <a:gd name="T11" fmla="*/ 72 h 814"/>
                    <a:gd name="T12" fmla="*/ 675 w 812"/>
                    <a:gd name="T13" fmla="*/ 102 h 814"/>
                    <a:gd name="T14" fmla="*/ 709 w 812"/>
                    <a:gd name="T15" fmla="*/ 136 h 814"/>
                    <a:gd name="T16" fmla="*/ 740 w 812"/>
                    <a:gd name="T17" fmla="*/ 174 h 814"/>
                    <a:gd name="T18" fmla="*/ 765 w 812"/>
                    <a:gd name="T19" fmla="*/ 215 h 814"/>
                    <a:gd name="T20" fmla="*/ 784 w 812"/>
                    <a:gd name="T21" fmla="*/ 259 h 814"/>
                    <a:gd name="T22" fmla="*/ 800 w 812"/>
                    <a:gd name="T23" fmla="*/ 306 h 814"/>
                    <a:gd name="T24" fmla="*/ 809 w 812"/>
                    <a:gd name="T25" fmla="*/ 355 h 814"/>
                    <a:gd name="T26" fmla="*/ 812 w 812"/>
                    <a:gd name="T27" fmla="*/ 406 h 814"/>
                    <a:gd name="T28" fmla="*/ 809 w 812"/>
                    <a:gd name="T29" fmla="*/ 458 h 814"/>
                    <a:gd name="T30" fmla="*/ 800 w 812"/>
                    <a:gd name="T31" fmla="*/ 507 h 814"/>
                    <a:gd name="T32" fmla="*/ 784 w 812"/>
                    <a:gd name="T33" fmla="*/ 553 h 814"/>
                    <a:gd name="T34" fmla="*/ 765 w 812"/>
                    <a:gd name="T35" fmla="*/ 598 h 814"/>
                    <a:gd name="T36" fmla="*/ 740 w 812"/>
                    <a:gd name="T37" fmla="*/ 639 h 814"/>
                    <a:gd name="T38" fmla="*/ 709 w 812"/>
                    <a:gd name="T39" fmla="*/ 677 h 814"/>
                    <a:gd name="T40" fmla="*/ 675 w 812"/>
                    <a:gd name="T41" fmla="*/ 710 h 814"/>
                    <a:gd name="T42" fmla="*/ 638 w 812"/>
                    <a:gd name="T43" fmla="*/ 741 h 814"/>
                    <a:gd name="T44" fmla="*/ 597 w 812"/>
                    <a:gd name="T45" fmla="*/ 766 h 814"/>
                    <a:gd name="T46" fmla="*/ 552 w 812"/>
                    <a:gd name="T47" fmla="*/ 786 h 814"/>
                    <a:gd name="T48" fmla="*/ 506 w 812"/>
                    <a:gd name="T49" fmla="*/ 802 h 814"/>
                    <a:gd name="T50" fmla="*/ 457 w 812"/>
                    <a:gd name="T51" fmla="*/ 810 h 814"/>
                    <a:gd name="T52" fmla="*/ 405 w 812"/>
                    <a:gd name="T53" fmla="*/ 814 h 814"/>
                    <a:gd name="T54" fmla="*/ 355 w 812"/>
                    <a:gd name="T55" fmla="*/ 810 h 814"/>
                    <a:gd name="T56" fmla="*/ 305 w 812"/>
                    <a:gd name="T57" fmla="*/ 802 h 814"/>
                    <a:gd name="T58" fmla="*/ 258 w 812"/>
                    <a:gd name="T59" fmla="*/ 786 h 814"/>
                    <a:gd name="T60" fmla="*/ 214 w 812"/>
                    <a:gd name="T61" fmla="*/ 766 h 814"/>
                    <a:gd name="T62" fmla="*/ 174 w 812"/>
                    <a:gd name="T63" fmla="*/ 741 h 814"/>
                    <a:gd name="T64" fmla="*/ 136 w 812"/>
                    <a:gd name="T65" fmla="*/ 710 h 814"/>
                    <a:gd name="T66" fmla="*/ 102 w 812"/>
                    <a:gd name="T67" fmla="*/ 677 h 814"/>
                    <a:gd name="T68" fmla="*/ 72 w 812"/>
                    <a:gd name="T69" fmla="*/ 639 h 814"/>
                    <a:gd name="T70" fmla="*/ 47 w 812"/>
                    <a:gd name="T71" fmla="*/ 598 h 814"/>
                    <a:gd name="T72" fmla="*/ 27 w 812"/>
                    <a:gd name="T73" fmla="*/ 553 h 814"/>
                    <a:gd name="T74" fmla="*/ 12 w 812"/>
                    <a:gd name="T75" fmla="*/ 507 h 814"/>
                    <a:gd name="T76" fmla="*/ 3 w 812"/>
                    <a:gd name="T77" fmla="*/ 458 h 814"/>
                    <a:gd name="T78" fmla="*/ 0 w 812"/>
                    <a:gd name="T79" fmla="*/ 406 h 814"/>
                    <a:gd name="T80" fmla="*/ 3 w 812"/>
                    <a:gd name="T81" fmla="*/ 355 h 814"/>
                    <a:gd name="T82" fmla="*/ 12 w 812"/>
                    <a:gd name="T83" fmla="*/ 306 h 814"/>
                    <a:gd name="T84" fmla="*/ 27 w 812"/>
                    <a:gd name="T85" fmla="*/ 259 h 814"/>
                    <a:gd name="T86" fmla="*/ 47 w 812"/>
                    <a:gd name="T87" fmla="*/ 215 h 814"/>
                    <a:gd name="T88" fmla="*/ 72 w 812"/>
                    <a:gd name="T89" fmla="*/ 174 h 814"/>
                    <a:gd name="T90" fmla="*/ 102 w 812"/>
                    <a:gd name="T91" fmla="*/ 136 h 814"/>
                    <a:gd name="T92" fmla="*/ 136 w 812"/>
                    <a:gd name="T93" fmla="*/ 102 h 814"/>
                    <a:gd name="T94" fmla="*/ 174 w 812"/>
                    <a:gd name="T95" fmla="*/ 72 h 814"/>
                    <a:gd name="T96" fmla="*/ 214 w 812"/>
                    <a:gd name="T97" fmla="*/ 47 h 814"/>
                    <a:gd name="T98" fmla="*/ 258 w 812"/>
                    <a:gd name="T99" fmla="*/ 27 h 814"/>
                    <a:gd name="T100" fmla="*/ 305 w 812"/>
                    <a:gd name="T101" fmla="*/ 12 h 814"/>
                    <a:gd name="T102" fmla="*/ 355 w 812"/>
                    <a:gd name="T103" fmla="*/ 3 h 814"/>
                    <a:gd name="T104" fmla="*/ 405 w 812"/>
                    <a:gd name="T105" fmla="*/ 0 h 8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812" h="814">
                      <a:moveTo>
                        <a:pt x="405" y="0"/>
                      </a:moveTo>
                      <a:lnTo>
                        <a:pt x="457" y="3"/>
                      </a:lnTo>
                      <a:lnTo>
                        <a:pt x="506" y="12"/>
                      </a:lnTo>
                      <a:lnTo>
                        <a:pt x="552" y="27"/>
                      </a:lnTo>
                      <a:lnTo>
                        <a:pt x="597" y="47"/>
                      </a:lnTo>
                      <a:lnTo>
                        <a:pt x="638" y="72"/>
                      </a:lnTo>
                      <a:lnTo>
                        <a:pt x="675" y="102"/>
                      </a:lnTo>
                      <a:lnTo>
                        <a:pt x="709" y="136"/>
                      </a:lnTo>
                      <a:lnTo>
                        <a:pt x="740" y="174"/>
                      </a:lnTo>
                      <a:lnTo>
                        <a:pt x="765" y="215"/>
                      </a:lnTo>
                      <a:lnTo>
                        <a:pt x="784" y="259"/>
                      </a:lnTo>
                      <a:lnTo>
                        <a:pt x="800" y="306"/>
                      </a:lnTo>
                      <a:lnTo>
                        <a:pt x="809" y="355"/>
                      </a:lnTo>
                      <a:lnTo>
                        <a:pt x="812" y="406"/>
                      </a:lnTo>
                      <a:lnTo>
                        <a:pt x="809" y="458"/>
                      </a:lnTo>
                      <a:lnTo>
                        <a:pt x="800" y="507"/>
                      </a:lnTo>
                      <a:lnTo>
                        <a:pt x="784" y="553"/>
                      </a:lnTo>
                      <a:lnTo>
                        <a:pt x="765" y="598"/>
                      </a:lnTo>
                      <a:lnTo>
                        <a:pt x="740" y="639"/>
                      </a:lnTo>
                      <a:lnTo>
                        <a:pt x="709" y="677"/>
                      </a:lnTo>
                      <a:lnTo>
                        <a:pt x="675" y="710"/>
                      </a:lnTo>
                      <a:lnTo>
                        <a:pt x="638" y="741"/>
                      </a:lnTo>
                      <a:lnTo>
                        <a:pt x="597" y="766"/>
                      </a:lnTo>
                      <a:lnTo>
                        <a:pt x="552" y="786"/>
                      </a:lnTo>
                      <a:lnTo>
                        <a:pt x="506" y="802"/>
                      </a:lnTo>
                      <a:lnTo>
                        <a:pt x="457" y="810"/>
                      </a:lnTo>
                      <a:lnTo>
                        <a:pt x="405" y="814"/>
                      </a:lnTo>
                      <a:lnTo>
                        <a:pt x="355" y="810"/>
                      </a:lnTo>
                      <a:lnTo>
                        <a:pt x="305" y="802"/>
                      </a:lnTo>
                      <a:lnTo>
                        <a:pt x="258" y="786"/>
                      </a:lnTo>
                      <a:lnTo>
                        <a:pt x="214" y="766"/>
                      </a:lnTo>
                      <a:lnTo>
                        <a:pt x="174" y="741"/>
                      </a:lnTo>
                      <a:lnTo>
                        <a:pt x="136" y="710"/>
                      </a:lnTo>
                      <a:lnTo>
                        <a:pt x="102" y="677"/>
                      </a:lnTo>
                      <a:lnTo>
                        <a:pt x="72" y="639"/>
                      </a:lnTo>
                      <a:lnTo>
                        <a:pt x="47" y="598"/>
                      </a:lnTo>
                      <a:lnTo>
                        <a:pt x="27" y="553"/>
                      </a:lnTo>
                      <a:lnTo>
                        <a:pt x="12" y="507"/>
                      </a:lnTo>
                      <a:lnTo>
                        <a:pt x="3" y="458"/>
                      </a:lnTo>
                      <a:lnTo>
                        <a:pt x="0" y="406"/>
                      </a:lnTo>
                      <a:lnTo>
                        <a:pt x="3" y="355"/>
                      </a:lnTo>
                      <a:lnTo>
                        <a:pt x="12" y="306"/>
                      </a:lnTo>
                      <a:lnTo>
                        <a:pt x="27" y="259"/>
                      </a:lnTo>
                      <a:lnTo>
                        <a:pt x="47" y="215"/>
                      </a:lnTo>
                      <a:lnTo>
                        <a:pt x="72" y="174"/>
                      </a:lnTo>
                      <a:lnTo>
                        <a:pt x="102" y="136"/>
                      </a:lnTo>
                      <a:lnTo>
                        <a:pt x="136" y="102"/>
                      </a:lnTo>
                      <a:lnTo>
                        <a:pt x="174" y="72"/>
                      </a:lnTo>
                      <a:lnTo>
                        <a:pt x="214" y="47"/>
                      </a:lnTo>
                      <a:lnTo>
                        <a:pt x="258" y="27"/>
                      </a:lnTo>
                      <a:lnTo>
                        <a:pt x="305" y="12"/>
                      </a:lnTo>
                      <a:lnTo>
                        <a:pt x="355" y="3"/>
                      </a:lnTo>
                      <a:lnTo>
                        <a:pt x="40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srgbClr val="1E1E1E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93DF849-8FBB-41CC-8491-FCDE169A0781}"/>
                </a:ext>
              </a:extLst>
            </p:cNvPr>
            <p:cNvGrpSpPr/>
            <p:nvPr/>
          </p:nvGrpSpPr>
          <p:grpSpPr>
            <a:xfrm>
              <a:off x="1352" y="2535"/>
              <a:ext cx="16330" cy="5634"/>
              <a:chOff x="1352" y="2535"/>
              <a:chExt cx="16330" cy="5634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6DA6F292-3885-41C0-9C7E-DAC3F042CA9A}"/>
                  </a:ext>
                </a:extLst>
              </p:cNvPr>
              <p:cNvCxnSpPr/>
              <p:nvPr/>
            </p:nvCxnSpPr>
            <p:spPr>
              <a:xfrm flipV="1">
                <a:off x="12029" y="3258"/>
                <a:ext cx="1745" cy="325"/>
              </a:xfrm>
              <a:prstGeom prst="line">
                <a:avLst/>
              </a:prstGeom>
              <a:noFill/>
              <a:ln w="12700" cap="flat" cmpd="sng" algn="ctr">
                <a:solidFill>
                  <a:srgbClr val="114D97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F8E437F7-1D3F-47AE-B85B-0ED834503ED3}"/>
                  </a:ext>
                </a:extLst>
              </p:cNvPr>
              <p:cNvCxnSpPr/>
              <p:nvPr/>
            </p:nvCxnSpPr>
            <p:spPr>
              <a:xfrm>
                <a:off x="13762" y="2638"/>
                <a:ext cx="0" cy="1341"/>
              </a:xfrm>
              <a:prstGeom prst="line">
                <a:avLst/>
              </a:prstGeom>
              <a:noFill/>
              <a:ln w="12700" cap="flat" cmpd="sng" algn="ctr">
                <a:solidFill>
                  <a:srgbClr val="114D97"/>
                </a:solidFill>
                <a:prstDash val="solid"/>
                <a:miter lim="800000"/>
              </a:ln>
              <a:effectLst/>
            </p:spPr>
          </p:cxnSp>
          <p:sp>
            <p:nvSpPr>
              <p:cNvPr id="9" name="TextBox 64">
                <a:extLst>
                  <a:ext uri="{FF2B5EF4-FFF2-40B4-BE49-F238E27FC236}">
                    <a16:creationId xmlns:a16="http://schemas.microsoft.com/office/drawing/2014/main" id="{5544CD70-752A-4AAE-BF7E-29675FFC19CA}"/>
                  </a:ext>
                </a:extLst>
              </p:cNvPr>
              <p:cNvSpPr txBox="1"/>
              <p:nvPr/>
            </p:nvSpPr>
            <p:spPr>
              <a:xfrm>
                <a:off x="1352" y="2593"/>
                <a:ext cx="4083" cy="29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 defTabSz="685800">
                  <a:buClr>
                    <a:srgbClr val="00A8E1"/>
                  </a:buClr>
                  <a:buFont typeface="Arial" panose="020B0604020202020204" pitchFamily="34" charset="0"/>
                  <a:buChar char="•"/>
                </a:pPr>
                <a:r>
                  <a:rPr lang="en-US" altLang="en-US" sz="1100" dirty="0">
                    <a:solidFill>
                      <a:srgbClr val="1E1E1E"/>
                    </a:solidFill>
                    <a:latin typeface="Arial" panose="020B0604020202020204" pitchFamily="34" charset="0"/>
                    <a:ea typeface="Loew" charset="0"/>
                    <a:cs typeface="Arial" panose="020B0604020202020204" pitchFamily="34" charset="0"/>
                  </a:rPr>
                  <a:t>Based of the works of David </a:t>
                </a:r>
                <a:r>
                  <a:rPr lang="en-US" altLang="en-US" sz="1100" dirty="0" err="1">
                    <a:solidFill>
                      <a:srgbClr val="1E1E1E"/>
                    </a:solidFill>
                    <a:latin typeface="Arial" panose="020B0604020202020204" pitchFamily="34" charset="0"/>
                    <a:ea typeface="Loew" charset="0"/>
                    <a:cs typeface="Arial" panose="020B0604020202020204" pitchFamily="34" charset="0"/>
                  </a:rPr>
                  <a:t>Rumelhart</a:t>
                </a:r>
                <a:r>
                  <a:rPr lang="en-US" altLang="en-US" sz="1100" dirty="0">
                    <a:solidFill>
                      <a:srgbClr val="1E1E1E"/>
                    </a:solidFill>
                    <a:latin typeface="Arial" panose="020B0604020202020204" pitchFamily="34" charset="0"/>
                    <a:ea typeface="Loew" charset="0"/>
                    <a:cs typeface="Arial" panose="020B0604020202020204" pitchFamily="34" charset="0"/>
                  </a:rPr>
                  <a:t> in 1986.</a:t>
                </a:r>
                <a:endParaRPr lang="en-US" sz="1100" dirty="0">
                  <a:solidFill>
                    <a:srgbClr val="1E1E1E"/>
                  </a:solidFill>
                  <a:latin typeface="Arial" panose="020B0604020202020204" pitchFamily="34" charset="0"/>
                  <a:ea typeface="Loew" charset="0"/>
                  <a:cs typeface="Arial" panose="020B0604020202020204" pitchFamily="34" charset="0"/>
                </a:endParaRPr>
              </a:p>
              <a:p>
                <a:pPr marL="171450" indent="-171450" defTabSz="685800">
                  <a:buClr>
                    <a:srgbClr val="00A8E1"/>
                  </a:buClr>
                  <a:buFont typeface="Arial" panose="020B0604020202020204" pitchFamily="34" charset="0"/>
                  <a:buChar char="•"/>
                </a:pP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RNNs are heralded for their ability to process and obtain insights from sequential data. </a:t>
                </a:r>
              </a:p>
              <a:p>
                <a:pPr marL="171450" indent="-171450" defTabSz="685800">
                  <a:buClr>
                    <a:srgbClr val="00A8E1"/>
                  </a:buClr>
                  <a:buFont typeface="Arial" panose="020B0604020202020204" pitchFamily="34" charset="0"/>
                  <a:buChar char="•"/>
                </a:pP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Therefore, video analysis, image captioning, natural language processing (NLP), and music analysis all depend on the capabilities of recurrent neural networks.</a:t>
                </a:r>
              </a:p>
              <a:p>
                <a:pPr marL="171450" indent="-171450" defTabSz="685800">
                  <a:buClr>
                    <a:srgbClr val="00A8E1"/>
                  </a:buClr>
                  <a:buFont typeface="Arial" panose="020B0604020202020204" pitchFamily="34" charset="0"/>
                  <a:buChar char="•"/>
                </a:pP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RNNs actively capture sequential and time dependencies between data.</a:t>
                </a:r>
                <a:endParaRPr lang="en-US" sz="1100" dirty="0">
                  <a:solidFill>
                    <a:srgbClr val="1E1E1E"/>
                  </a:solidFill>
                  <a:latin typeface="Arial" panose="020B0604020202020204" pitchFamily="34" charset="0"/>
                  <a:ea typeface="Loew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" name="TextBox 67">
                <a:extLst>
                  <a:ext uri="{FF2B5EF4-FFF2-40B4-BE49-F238E27FC236}">
                    <a16:creationId xmlns:a16="http://schemas.microsoft.com/office/drawing/2014/main" id="{468264B8-DB10-4E07-A87A-B500F31E9133}"/>
                  </a:ext>
                </a:extLst>
              </p:cNvPr>
              <p:cNvSpPr txBox="1"/>
              <p:nvPr/>
            </p:nvSpPr>
            <p:spPr>
              <a:xfrm>
                <a:off x="13882" y="2535"/>
                <a:ext cx="3800" cy="19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 defTabSz="685800">
                  <a:buClr>
                    <a:srgbClr val="0070C0"/>
                  </a:buClr>
                  <a:buFont typeface="Arial" panose="020B0604020202020204" pitchFamily="34" charset="0"/>
                  <a:buChar char="•"/>
                </a:pP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Are a set of non-linear adaptive models which are used to process data of variable length. </a:t>
                </a:r>
              </a:p>
              <a:p>
                <a:pPr marL="171450" indent="-171450" defTabSz="685800">
                  <a:buClr>
                    <a:srgbClr val="0070C0"/>
                  </a:buClr>
                  <a:buFont typeface="Arial" panose="020B0604020202020204" pitchFamily="34" charset="0"/>
                  <a:buChar char="•"/>
                </a:pP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They are especially proficient in processing data structure inputs. </a:t>
                </a:r>
              </a:p>
              <a:p>
                <a:pPr marL="171450" indent="-171450" defTabSz="685800">
                  <a:buClr>
                    <a:srgbClr val="0070C0"/>
                  </a:buClr>
                  <a:buFont typeface="Arial" panose="020B0604020202020204" pitchFamily="34" charset="0"/>
                  <a:buChar char="•"/>
                </a:pP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Recursive networks feed the state of the network back into itself, in what can be viewed as a loop.</a:t>
                </a:r>
                <a:endParaRPr lang="en-US" sz="1100" dirty="0">
                  <a:solidFill>
                    <a:srgbClr val="1E1E1E"/>
                  </a:solidFill>
                  <a:latin typeface="Arial" panose="020B0604020202020204" pitchFamily="34" charset="0"/>
                  <a:ea typeface="Loew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62C81863-286B-492E-BB9D-92A3343B401F}"/>
                  </a:ext>
                </a:extLst>
              </p:cNvPr>
              <p:cNvGrpSpPr/>
              <p:nvPr/>
            </p:nvGrpSpPr>
            <p:grpSpPr>
              <a:xfrm>
                <a:off x="11735" y="6421"/>
                <a:ext cx="5456" cy="1748"/>
                <a:chOff x="12094" y="5618"/>
                <a:chExt cx="5456" cy="1748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2245B98B-9DC0-47B4-961C-1F4768F78011}"/>
                    </a:ext>
                  </a:extLst>
                </p:cNvPr>
                <p:cNvCxnSpPr/>
                <p:nvPr/>
              </p:nvCxnSpPr>
              <p:spPr>
                <a:xfrm>
                  <a:off x="12094" y="6009"/>
                  <a:ext cx="1643" cy="21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83235E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BAB27CBA-6721-41F8-8780-0ED9219F0E53}"/>
                    </a:ext>
                  </a:extLst>
                </p:cNvPr>
                <p:cNvCxnSpPr/>
                <p:nvPr/>
              </p:nvCxnSpPr>
              <p:spPr>
                <a:xfrm>
                  <a:off x="13737" y="5618"/>
                  <a:ext cx="0" cy="1341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83235E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1" name="TextBox 68">
                  <a:extLst>
                    <a:ext uri="{FF2B5EF4-FFF2-40B4-BE49-F238E27FC236}">
                      <a16:creationId xmlns:a16="http://schemas.microsoft.com/office/drawing/2014/main" id="{6BE983E3-1E90-490A-A833-4CC7DAE3F9B1}"/>
                    </a:ext>
                  </a:extLst>
                </p:cNvPr>
                <p:cNvSpPr txBox="1"/>
                <p:nvPr/>
              </p:nvSpPr>
              <p:spPr>
                <a:xfrm>
                  <a:off x="13901" y="5618"/>
                  <a:ext cx="3649" cy="174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171450" indent="-171450" defTabSz="685800">
                    <a:buClr>
                      <a:srgbClr val="800080"/>
                    </a:buClr>
                    <a:buFont typeface="Arial" panose="020B0604020202020204" pitchFamily="34" charset="0"/>
                    <a:buChar char="•"/>
                  </a:pPr>
                  <a:r>
                    <a:rPr lang="en-US" sz="11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Introduced in 1997 by </a:t>
                  </a:r>
                  <a:r>
                    <a:rPr lang="en-US" sz="1100" dirty="0" err="1">
                      <a:latin typeface="Arial" panose="020B0604020202020204" pitchFamily="34" charset="0"/>
                      <a:cs typeface="Arial" panose="020B0604020202020204" pitchFamily="34" charset="0"/>
                    </a:rPr>
                    <a:t>Hochreiter</a:t>
                  </a:r>
                  <a:r>
                    <a:rPr lang="en-US" sz="11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and </a:t>
                  </a:r>
                  <a:r>
                    <a:rPr lang="en-US" sz="1100" dirty="0" err="1">
                      <a:latin typeface="Arial" panose="020B0604020202020204" pitchFamily="34" charset="0"/>
                      <a:cs typeface="Arial" panose="020B0604020202020204" pitchFamily="34" charset="0"/>
                    </a:rPr>
                    <a:t>Schmidhuber</a:t>
                  </a:r>
                  <a:r>
                    <a:rPr lang="en-US" sz="11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and works well on making predictions based on time series data, avoiding the long-term dependency problem that traditional, or vanilla, RNNs were plagued with.</a:t>
                  </a:r>
                  <a:endParaRPr lang="en-US" sz="1100" dirty="0">
                    <a:solidFill>
                      <a:srgbClr val="1E1E1E"/>
                    </a:solidFill>
                    <a:latin typeface="Arial" panose="020B0604020202020204" pitchFamily="34" charset="0"/>
                    <a:ea typeface="Loew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57DE6C5E-A7A8-443B-B292-FA869920A6D5}"/>
                  </a:ext>
                </a:extLst>
              </p:cNvPr>
              <p:cNvCxnSpPr/>
              <p:nvPr/>
            </p:nvCxnSpPr>
            <p:spPr>
              <a:xfrm>
                <a:off x="5415" y="2593"/>
                <a:ext cx="0" cy="1341"/>
              </a:xfrm>
              <a:prstGeom prst="line">
                <a:avLst/>
              </a:prstGeom>
              <a:noFill/>
              <a:ln w="12700" cap="flat" cmpd="sng" algn="ctr">
                <a:solidFill>
                  <a:srgbClr val="2EB1EB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05CAF751-CE43-4377-9633-606954F9DC28}"/>
                  </a:ext>
                </a:extLst>
              </p:cNvPr>
              <p:cNvCxnSpPr/>
              <p:nvPr/>
            </p:nvCxnSpPr>
            <p:spPr>
              <a:xfrm>
                <a:off x="5420" y="3254"/>
                <a:ext cx="1421" cy="390"/>
              </a:xfrm>
              <a:prstGeom prst="line">
                <a:avLst/>
              </a:prstGeom>
              <a:noFill/>
              <a:ln w="12700" cap="flat" cmpd="sng" algn="ctr">
                <a:solidFill>
                  <a:srgbClr val="2EB1EB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C797FD97-09A0-45D7-A99A-5D6D9D6D76B9}"/>
                  </a:ext>
                </a:extLst>
              </p:cNvPr>
              <p:cNvGrpSpPr/>
              <p:nvPr/>
            </p:nvGrpSpPr>
            <p:grpSpPr>
              <a:xfrm>
                <a:off x="1352" y="6311"/>
                <a:ext cx="5710" cy="1341"/>
                <a:chOff x="1352" y="5583"/>
                <a:chExt cx="5710" cy="1341"/>
              </a:xfrm>
            </p:grpSpPr>
            <p:sp>
              <p:nvSpPr>
                <p:cNvPr id="16" name="TextBox 69">
                  <a:extLst>
                    <a:ext uri="{FF2B5EF4-FFF2-40B4-BE49-F238E27FC236}">
                      <a16:creationId xmlns:a16="http://schemas.microsoft.com/office/drawing/2014/main" id="{76D0CCA4-076F-4EF3-92A1-D556CB453868}"/>
                    </a:ext>
                  </a:extLst>
                </p:cNvPr>
                <p:cNvSpPr txBox="1"/>
                <p:nvPr/>
              </p:nvSpPr>
              <p:spPr>
                <a:xfrm>
                  <a:off x="1352" y="5621"/>
                  <a:ext cx="3423" cy="12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171450" indent="-171450" defTabSz="685800">
                    <a:buClr>
                      <a:srgbClr val="FF9900"/>
                    </a:buClr>
                    <a:buFont typeface="Arial" panose="020B0604020202020204" pitchFamily="34" charset="0"/>
                    <a:buChar char="•"/>
                  </a:pPr>
                  <a:r>
                    <a:rPr lang="en-US" sz="11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Attention networks use an additional “attention” mechanism that is growing in popularity among numerous architectures.</a:t>
                  </a:r>
                  <a:endParaRPr lang="en-US" sz="1100" dirty="0">
                    <a:solidFill>
                      <a:srgbClr val="1E1E1E"/>
                    </a:solidFill>
                    <a:latin typeface="Arial" panose="020B0604020202020204" pitchFamily="34" charset="0"/>
                    <a:ea typeface="Loew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3DE1AFC5-8CB1-4AFF-818E-E46438464A4B}"/>
                    </a:ext>
                  </a:extLst>
                </p:cNvPr>
                <p:cNvCxnSpPr/>
                <p:nvPr/>
              </p:nvCxnSpPr>
              <p:spPr>
                <a:xfrm>
                  <a:off x="5415" y="5583"/>
                  <a:ext cx="0" cy="1341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EF7521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084477D9-B2BB-44B1-85E5-FAF04DCACD2D}"/>
                    </a:ext>
                  </a:extLst>
                </p:cNvPr>
                <p:cNvCxnSpPr/>
                <p:nvPr/>
              </p:nvCxnSpPr>
              <p:spPr>
                <a:xfrm flipV="1">
                  <a:off x="5415" y="5919"/>
                  <a:ext cx="1647" cy="295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EF7521"/>
                  </a:solidFill>
                  <a:prstDash val="solid"/>
                  <a:miter lim="800000"/>
                </a:ln>
                <a:effectLst/>
              </p:spPr>
            </p:cxnSp>
          </p:grpSp>
          <p:pic>
            <p:nvPicPr>
              <p:cNvPr id="15" name="Picture 14" descr="[draft] CC and OLA">
                <a:extLst>
                  <a:ext uri="{FF2B5EF4-FFF2-40B4-BE49-F238E27FC236}">
                    <a16:creationId xmlns:a16="http://schemas.microsoft.com/office/drawing/2014/main" id="{04D116CE-BBDA-4134-B007-BBBEBA883D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48" y="4765"/>
                <a:ext cx="465" cy="46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539302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23049-D267-442A-B12B-7F79ABE00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411489"/>
            <a:ext cx="8515368" cy="1017588"/>
          </a:xfrm>
        </p:spPr>
        <p:txBody>
          <a:bodyPr>
            <a:normAutofit/>
          </a:bodyPr>
          <a:lstStyle/>
          <a:p>
            <a:pPr algn="l" defTabSz="457200"/>
            <a:r>
              <a:rPr lang="en-IN" sz="2200" b="1" dirty="0">
                <a:solidFill>
                  <a:schemeClr val="accent1"/>
                </a:solidFill>
              </a:rPr>
              <a:t>Introduction and Career Path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20E235-B1D1-4843-8D24-75B606B67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0AEA7C8-ABB7-438D-9591-C70D28D7DC99}"/>
              </a:ext>
            </a:extLst>
          </p:cNvPr>
          <p:cNvGrpSpPr/>
          <p:nvPr/>
        </p:nvGrpSpPr>
        <p:grpSpPr>
          <a:xfrm>
            <a:off x="11354" y="5011186"/>
            <a:ext cx="2063752" cy="482813"/>
            <a:chOff x="909836" y="4781788"/>
            <a:chExt cx="2635886" cy="482939"/>
          </a:xfrm>
          <a:effectLst>
            <a:outerShdw blurRad="63500" dist="63500" dir="4380000" algn="t" rotWithShape="0">
              <a:prstClr val="black">
                <a:alpha val="27000"/>
              </a:prstClr>
            </a:outerShdw>
          </a:effectLst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5267A78-EB39-46FD-99E9-1C623C0F7032}"/>
                </a:ext>
              </a:extLst>
            </p:cNvPr>
            <p:cNvSpPr/>
            <p:nvPr/>
          </p:nvSpPr>
          <p:spPr>
            <a:xfrm>
              <a:off x="909836" y="4781788"/>
              <a:ext cx="564146" cy="48293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01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AF6DE48-BC03-4B28-B3CC-0159131A5DC1}"/>
                </a:ext>
              </a:extLst>
            </p:cNvPr>
            <p:cNvSpPr/>
            <p:nvPr/>
          </p:nvSpPr>
          <p:spPr>
            <a:xfrm>
              <a:off x="1470747" y="4781788"/>
              <a:ext cx="2074975" cy="48293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1400" b="1" dirty="0"/>
                <a:t>Faculty in CE Department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B1C2310-B4B7-49ED-92F5-4F51BF3F5B38}"/>
              </a:ext>
            </a:extLst>
          </p:cNvPr>
          <p:cNvGrpSpPr/>
          <p:nvPr/>
        </p:nvGrpSpPr>
        <p:grpSpPr>
          <a:xfrm>
            <a:off x="2075107" y="4548381"/>
            <a:ext cx="1979656" cy="482813"/>
            <a:chOff x="3530020" y="4301143"/>
            <a:chExt cx="2635886" cy="482939"/>
          </a:xfrm>
          <a:effectLst>
            <a:outerShdw blurRad="63500" dist="63500" dir="4380000" algn="t" rotWithShape="0">
              <a:prstClr val="black">
                <a:alpha val="27000"/>
              </a:prstClr>
            </a:outerShdw>
          </a:effectLst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BF8183C-FFCF-43A3-A2DB-E901E16EEBB1}"/>
                </a:ext>
              </a:extLst>
            </p:cNvPr>
            <p:cNvSpPr/>
            <p:nvPr/>
          </p:nvSpPr>
          <p:spPr>
            <a:xfrm>
              <a:off x="3530020" y="4301143"/>
              <a:ext cx="564146" cy="48293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02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B1EAD9AB-D09C-46AE-ADA7-DAC47FEA1260}"/>
                </a:ext>
              </a:extLst>
            </p:cNvPr>
            <p:cNvSpPr/>
            <p:nvPr/>
          </p:nvSpPr>
          <p:spPr>
            <a:xfrm>
              <a:off x="4090931" y="4301143"/>
              <a:ext cx="2074975" cy="48293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1400" b="1" dirty="0"/>
                <a:t>Faculty in IT Department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6538221-7CDE-4208-AD15-9D980A3FEA34}"/>
              </a:ext>
            </a:extLst>
          </p:cNvPr>
          <p:cNvGrpSpPr/>
          <p:nvPr/>
        </p:nvGrpSpPr>
        <p:grpSpPr>
          <a:xfrm>
            <a:off x="4052440" y="4065568"/>
            <a:ext cx="1940015" cy="482813"/>
            <a:chOff x="6157654" y="3820238"/>
            <a:chExt cx="2635886" cy="482939"/>
          </a:xfrm>
          <a:effectLst>
            <a:outerShdw blurRad="63500" dist="63500" dir="4380000" algn="t" rotWithShape="0">
              <a:prstClr val="black">
                <a:alpha val="27000"/>
              </a:prstClr>
            </a:outerShdw>
          </a:effectLst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59E10B8E-6852-42A9-AA4B-0E86A7CD5C3F}"/>
                </a:ext>
              </a:extLst>
            </p:cNvPr>
            <p:cNvSpPr/>
            <p:nvPr/>
          </p:nvSpPr>
          <p:spPr>
            <a:xfrm>
              <a:off x="6157654" y="3820238"/>
              <a:ext cx="564146" cy="482939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03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3A2F395-855B-47F6-8924-3642F4A83F62}"/>
                </a:ext>
              </a:extLst>
            </p:cNvPr>
            <p:cNvSpPr/>
            <p:nvPr/>
          </p:nvSpPr>
          <p:spPr>
            <a:xfrm>
              <a:off x="6718565" y="3820238"/>
              <a:ext cx="2074975" cy="48293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1400" b="1" dirty="0"/>
                <a:t>Machine Learning Engineer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848B207-440F-4C30-B9B4-F56D78358D3B}"/>
              </a:ext>
            </a:extLst>
          </p:cNvPr>
          <p:cNvGrpSpPr/>
          <p:nvPr/>
        </p:nvGrpSpPr>
        <p:grpSpPr>
          <a:xfrm>
            <a:off x="5992454" y="3624068"/>
            <a:ext cx="2638434" cy="465846"/>
            <a:chOff x="8787118" y="3343564"/>
            <a:chExt cx="2639121" cy="465967"/>
          </a:xfrm>
          <a:effectLst>
            <a:outerShdw blurRad="63500" dist="63500" dir="4380000" algn="t" rotWithShape="0">
              <a:prstClr val="black">
                <a:alpha val="27000"/>
              </a:prstClr>
            </a:outerShdw>
          </a:effectLst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ABF01F4A-8A6F-47CC-ADA2-E8A2F948A665}"/>
                </a:ext>
              </a:extLst>
            </p:cNvPr>
            <p:cNvSpPr/>
            <p:nvPr/>
          </p:nvSpPr>
          <p:spPr>
            <a:xfrm>
              <a:off x="8787118" y="3343564"/>
              <a:ext cx="564146" cy="46596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04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310FEA09-CBED-4BDC-94B1-962AFD6651AC}"/>
                </a:ext>
              </a:extLst>
            </p:cNvPr>
            <p:cNvSpPr/>
            <p:nvPr/>
          </p:nvSpPr>
          <p:spPr>
            <a:xfrm>
              <a:off x="9351264" y="3343564"/>
              <a:ext cx="2074975" cy="4659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1400" b="1" dirty="0"/>
                <a:t>Data Scientist</a:t>
              </a: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A2FC9B77-41EE-4D91-88F4-E39603D46559}"/>
              </a:ext>
            </a:extLst>
          </p:cNvPr>
          <p:cNvGrpSpPr/>
          <p:nvPr/>
        </p:nvGrpSpPr>
        <p:grpSpPr>
          <a:xfrm rot="20405275">
            <a:off x="8555483" y="1003236"/>
            <a:ext cx="1824987" cy="1707264"/>
            <a:chOff x="1724025" y="-536575"/>
            <a:chExt cx="4995863" cy="4673601"/>
          </a:xfrm>
        </p:grpSpPr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4F170FE2-F294-400D-93A4-8826DCE761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4988" y="-341313"/>
              <a:ext cx="2298700" cy="1482725"/>
            </a:xfrm>
            <a:custGeom>
              <a:avLst/>
              <a:gdLst>
                <a:gd name="T0" fmla="*/ 614 w 1068"/>
                <a:gd name="T1" fmla="*/ 37 h 690"/>
                <a:gd name="T2" fmla="*/ 438 w 1068"/>
                <a:gd name="T3" fmla="*/ 54 h 690"/>
                <a:gd name="T4" fmla="*/ 55 w 1068"/>
                <a:gd name="T5" fmla="*/ 438 h 690"/>
                <a:gd name="T6" fmla="*/ 55 w 1068"/>
                <a:gd name="T7" fmla="*/ 635 h 690"/>
                <a:gd name="T8" fmla="*/ 252 w 1068"/>
                <a:gd name="T9" fmla="*/ 635 h 690"/>
                <a:gd name="T10" fmla="*/ 555 w 1068"/>
                <a:gd name="T11" fmla="*/ 332 h 690"/>
                <a:gd name="T12" fmla="*/ 771 w 1068"/>
                <a:gd name="T13" fmla="*/ 488 h 690"/>
                <a:gd name="T14" fmla="*/ 1068 w 1068"/>
                <a:gd name="T15" fmla="*/ 351 h 690"/>
                <a:gd name="T16" fmla="*/ 614 w 1068"/>
                <a:gd name="T17" fmla="*/ 37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8" h="690">
                  <a:moveTo>
                    <a:pt x="614" y="37"/>
                  </a:moveTo>
                  <a:cubicBezTo>
                    <a:pt x="559" y="0"/>
                    <a:pt x="485" y="7"/>
                    <a:pt x="438" y="54"/>
                  </a:cubicBezTo>
                  <a:cubicBezTo>
                    <a:pt x="55" y="438"/>
                    <a:pt x="55" y="438"/>
                    <a:pt x="55" y="438"/>
                  </a:cubicBezTo>
                  <a:cubicBezTo>
                    <a:pt x="0" y="492"/>
                    <a:pt x="0" y="581"/>
                    <a:pt x="55" y="635"/>
                  </a:cubicBezTo>
                  <a:cubicBezTo>
                    <a:pt x="109" y="690"/>
                    <a:pt x="197" y="690"/>
                    <a:pt x="252" y="635"/>
                  </a:cubicBezTo>
                  <a:cubicBezTo>
                    <a:pt x="555" y="332"/>
                    <a:pt x="555" y="332"/>
                    <a:pt x="555" y="332"/>
                  </a:cubicBezTo>
                  <a:cubicBezTo>
                    <a:pt x="771" y="488"/>
                    <a:pt x="771" y="488"/>
                    <a:pt x="771" y="488"/>
                  </a:cubicBezTo>
                  <a:cubicBezTo>
                    <a:pt x="1068" y="351"/>
                    <a:pt x="1068" y="351"/>
                    <a:pt x="1068" y="351"/>
                  </a:cubicBezTo>
                  <a:lnTo>
                    <a:pt x="614" y="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IN" sz="2399"/>
            </a:p>
          </p:txBody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7424316D-43E2-4721-96FE-D8FA3D04CF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4025" y="1647825"/>
              <a:ext cx="2281238" cy="2489200"/>
            </a:xfrm>
            <a:custGeom>
              <a:avLst/>
              <a:gdLst>
                <a:gd name="T0" fmla="*/ 962 w 1060"/>
                <a:gd name="T1" fmla="*/ 0 h 1159"/>
                <a:gd name="T2" fmla="*/ 55 w 1060"/>
                <a:gd name="T3" fmla="*/ 907 h 1159"/>
                <a:gd name="T4" fmla="*/ 55 w 1060"/>
                <a:gd name="T5" fmla="*/ 1104 h 1159"/>
                <a:gd name="T6" fmla="*/ 252 w 1060"/>
                <a:gd name="T7" fmla="*/ 1104 h 1159"/>
                <a:gd name="T8" fmla="*/ 1060 w 1060"/>
                <a:gd name="T9" fmla="*/ 296 h 1159"/>
                <a:gd name="T10" fmla="*/ 962 w 1060"/>
                <a:gd name="T11" fmla="*/ 0 h 1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60" h="1159">
                  <a:moveTo>
                    <a:pt x="962" y="0"/>
                  </a:moveTo>
                  <a:cubicBezTo>
                    <a:pt x="55" y="907"/>
                    <a:pt x="55" y="907"/>
                    <a:pt x="55" y="907"/>
                  </a:cubicBezTo>
                  <a:cubicBezTo>
                    <a:pt x="0" y="962"/>
                    <a:pt x="0" y="1050"/>
                    <a:pt x="55" y="1104"/>
                  </a:cubicBezTo>
                  <a:cubicBezTo>
                    <a:pt x="109" y="1159"/>
                    <a:pt x="198" y="1159"/>
                    <a:pt x="252" y="1104"/>
                  </a:cubicBezTo>
                  <a:cubicBezTo>
                    <a:pt x="1060" y="296"/>
                    <a:pt x="1060" y="296"/>
                    <a:pt x="1060" y="296"/>
                  </a:cubicBezTo>
                  <a:lnTo>
                    <a:pt x="9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IN" sz="2399"/>
            </a:p>
          </p:txBody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A0C300CC-C6BE-4553-B90D-BA8F70812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838" y="338138"/>
              <a:ext cx="3194050" cy="3798888"/>
            </a:xfrm>
            <a:custGeom>
              <a:avLst/>
              <a:gdLst>
                <a:gd name="T0" fmla="*/ 1344 w 1484"/>
                <a:gd name="T1" fmla="*/ 430 h 1769"/>
                <a:gd name="T2" fmla="*/ 921 w 1484"/>
                <a:gd name="T3" fmla="*/ 430 h 1769"/>
                <a:gd name="T4" fmla="*/ 921 w 1484"/>
                <a:gd name="T5" fmla="*/ 151 h 1769"/>
                <a:gd name="T6" fmla="*/ 835 w 1484"/>
                <a:gd name="T7" fmla="*/ 22 h 1769"/>
                <a:gd name="T8" fmla="*/ 683 w 1484"/>
                <a:gd name="T9" fmla="*/ 52 h 1769"/>
                <a:gd name="T10" fmla="*/ 125 w 1484"/>
                <a:gd name="T11" fmla="*/ 610 h 1769"/>
                <a:gd name="T12" fmla="*/ 125 w 1484"/>
                <a:gd name="T13" fmla="*/ 808 h 1769"/>
                <a:gd name="T14" fmla="*/ 445 w 1484"/>
                <a:gd name="T15" fmla="*/ 1127 h 1769"/>
                <a:gd name="T16" fmla="*/ 55 w 1484"/>
                <a:gd name="T17" fmla="*/ 1517 h 1769"/>
                <a:gd name="T18" fmla="*/ 55 w 1484"/>
                <a:gd name="T19" fmla="*/ 1714 h 1769"/>
                <a:gd name="T20" fmla="*/ 252 w 1484"/>
                <a:gd name="T21" fmla="*/ 1714 h 1769"/>
                <a:gd name="T22" fmla="*/ 740 w 1484"/>
                <a:gd name="T23" fmla="*/ 1226 h 1769"/>
                <a:gd name="T24" fmla="*/ 740 w 1484"/>
                <a:gd name="T25" fmla="*/ 1029 h 1769"/>
                <a:gd name="T26" fmla="*/ 421 w 1484"/>
                <a:gd name="T27" fmla="*/ 709 h 1769"/>
                <a:gd name="T28" fmla="*/ 642 w 1484"/>
                <a:gd name="T29" fmla="*/ 488 h 1769"/>
                <a:gd name="T30" fmla="*/ 642 w 1484"/>
                <a:gd name="T31" fmla="*/ 569 h 1769"/>
                <a:gd name="T32" fmla="*/ 781 w 1484"/>
                <a:gd name="T33" fmla="*/ 709 h 1769"/>
                <a:gd name="T34" fmla="*/ 1344 w 1484"/>
                <a:gd name="T35" fmla="*/ 709 h 1769"/>
                <a:gd name="T36" fmla="*/ 1484 w 1484"/>
                <a:gd name="T37" fmla="*/ 569 h 1769"/>
                <a:gd name="T38" fmla="*/ 1344 w 1484"/>
                <a:gd name="T39" fmla="*/ 430 h 1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84" h="1769">
                  <a:moveTo>
                    <a:pt x="1344" y="430"/>
                  </a:moveTo>
                  <a:cubicBezTo>
                    <a:pt x="921" y="430"/>
                    <a:pt x="921" y="430"/>
                    <a:pt x="921" y="430"/>
                  </a:cubicBezTo>
                  <a:cubicBezTo>
                    <a:pt x="921" y="151"/>
                    <a:pt x="921" y="151"/>
                    <a:pt x="921" y="151"/>
                  </a:cubicBezTo>
                  <a:cubicBezTo>
                    <a:pt x="921" y="96"/>
                    <a:pt x="888" y="44"/>
                    <a:pt x="835" y="22"/>
                  </a:cubicBezTo>
                  <a:cubicBezTo>
                    <a:pt x="781" y="0"/>
                    <a:pt x="721" y="14"/>
                    <a:pt x="683" y="52"/>
                  </a:cubicBezTo>
                  <a:cubicBezTo>
                    <a:pt x="125" y="610"/>
                    <a:pt x="125" y="610"/>
                    <a:pt x="125" y="610"/>
                  </a:cubicBezTo>
                  <a:cubicBezTo>
                    <a:pt x="70" y="665"/>
                    <a:pt x="70" y="753"/>
                    <a:pt x="125" y="808"/>
                  </a:cubicBezTo>
                  <a:cubicBezTo>
                    <a:pt x="445" y="1127"/>
                    <a:pt x="445" y="1127"/>
                    <a:pt x="445" y="1127"/>
                  </a:cubicBezTo>
                  <a:cubicBezTo>
                    <a:pt x="55" y="1517"/>
                    <a:pt x="55" y="1517"/>
                    <a:pt x="55" y="1517"/>
                  </a:cubicBezTo>
                  <a:cubicBezTo>
                    <a:pt x="0" y="1572"/>
                    <a:pt x="0" y="1660"/>
                    <a:pt x="55" y="1714"/>
                  </a:cubicBezTo>
                  <a:cubicBezTo>
                    <a:pt x="109" y="1769"/>
                    <a:pt x="198" y="1769"/>
                    <a:pt x="252" y="1714"/>
                  </a:cubicBezTo>
                  <a:cubicBezTo>
                    <a:pt x="740" y="1226"/>
                    <a:pt x="740" y="1226"/>
                    <a:pt x="740" y="1226"/>
                  </a:cubicBezTo>
                  <a:cubicBezTo>
                    <a:pt x="795" y="1172"/>
                    <a:pt x="795" y="1083"/>
                    <a:pt x="740" y="1029"/>
                  </a:cubicBezTo>
                  <a:cubicBezTo>
                    <a:pt x="421" y="709"/>
                    <a:pt x="421" y="709"/>
                    <a:pt x="421" y="709"/>
                  </a:cubicBezTo>
                  <a:cubicBezTo>
                    <a:pt x="642" y="488"/>
                    <a:pt x="642" y="488"/>
                    <a:pt x="642" y="488"/>
                  </a:cubicBezTo>
                  <a:cubicBezTo>
                    <a:pt x="642" y="569"/>
                    <a:pt x="642" y="569"/>
                    <a:pt x="642" y="569"/>
                  </a:cubicBezTo>
                  <a:cubicBezTo>
                    <a:pt x="642" y="646"/>
                    <a:pt x="704" y="709"/>
                    <a:pt x="781" y="709"/>
                  </a:cubicBezTo>
                  <a:cubicBezTo>
                    <a:pt x="1344" y="709"/>
                    <a:pt x="1344" y="709"/>
                    <a:pt x="1344" y="709"/>
                  </a:cubicBezTo>
                  <a:cubicBezTo>
                    <a:pt x="1421" y="709"/>
                    <a:pt x="1484" y="646"/>
                    <a:pt x="1484" y="569"/>
                  </a:cubicBezTo>
                  <a:cubicBezTo>
                    <a:pt x="1484" y="492"/>
                    <a:pt x="1421" y="430"/>
                    <a:pt x="1344" y="43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IN" sz="2399"/>
            </a:p>
          </p:txBody>
        </p:sp>
        <p:sp>
          <p:nvSpPr>
            <p:cNvPr id="90" name="Oval 19">
              <a:extLst>
                <a:ext uri="{FF2B5EF4-FFF2-40B4-BE49-F238E27FC236}">
                  <a16:creationId xmlns:a16="http://schemas.microsoft.com/office/drawing/2014/main" id="{933EB553-C222-4E64-9B81-437C01C62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7038" y="-536575"/>
              <a:ext cx="900113" cy="89693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IN" sz="2399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823CBF6-EA87-4B92-A3FB-DBCD81FBDDA9}"/>
              </a:ext>
            </a:extLst>
          </p:cNvPr>
          <p:cNvGrpSpPr/>
          <p:nvPr/>
        </p:nvGrpSpPr>
        <p:grpSpPr>
          <a:xfrm>
            <a:off x="8630889" y="3070071"/>
            <a:ext cx="2924981" cy="563204"/>
            <a:chOff x="8787119" y="3263152"/>
            <a:chExt cx="2990061" cy="563351"/>
          </a:xfrm>
          <a:effectLst>
            <a:outerShdw blurRad="63500" dist="63500" dir="4380000" algn="t" rotWithShape="0">
              <a:prstClr val="black">
                <a:alpha val="27000"/>
              </a:prstClr>
            </a:outerShdw>
          </a:effectLst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F6FF81B-0C95-4C76-87B4-88EA2B004741}"/>
                </a:ext>
              </a:extLst>
            </p:cNvPr>
            <p:cNvSpPr/>
            <p:nvPr/>
          </p:nvSpPr>
          <p:spPr>
            <a:xfrm>
              <a:off x="8787119" y="3263152"/>
              <a:ext cx="560910" cy="56335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05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FC33ECB-CCDA-4CD9-814B-233FAD3D80A2}"/>
                </a:ext>
              </a:extLst>
            </p:cNvPr>
            <p:cNvSpPr/>
            <p:nvPr/>
          </p:nvSpPr>
          <p:spPr>
            <a:xfrm>
              <a:off x="9348029" y="3263152"/>
              <a:ext cx="2429151" cy="5633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1400" b="1" dirty="0"/>
                <a:t>Head of Artificial  Intelligence and Machine Learning</a:t>
              </a: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9A7FD0B9-8160-4506-916B-C94BE6D3FF12}"/>
              </a:ext>
            </a:extLst>
          </p:cNvPr>
          <p:cNvSpPr/>
          <p:nvPr/>
        </p:nvSpPr>
        <p:spPr>
          <a:xfrm>
            <a:off x="277992" y="5649372"/>
            <a:ext cx="1627008" cy="4466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Mumbai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University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2241146-0988-4785-AA69-3082B5D62845}"/>
              </a:ext>
            </a:extLst>
          </p:cNvPr>
          <p:cNvSpPr/>
          <p:nvPr/>
        </p:nvSpPr>
        <p:spPr>
          <a:xfrm>
            <a:off x="2286954" y="5231761"/>
            <a:ext cx="1701754" cy="417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NMIMS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University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20C3FBD-3B26-4169-BB05-E57FEDE55CA1}"/>
              </a:ext>
            </a:extLst>
          </p:cNvPr>
          <p:cNvSpPr/>
          <p:nvPr/>
        </p:nvSpPr>
        <p:spPr>
          <a:xfrm>
            <a:off x="6431953" y="4272539"/>
            <a:ext cx="1651541" cy="4141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eClerx Services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ABC760-9A2B-4F80-A6B9-261BF10307E2}"/>
              </a:ext>
            </a:extLst>
          </p:cNvPr>
          <p:cNvSpPr/>
          <p:nvPr/>
        </p:nvSpPr>
        <p:spPr>
          <a:xfrm>
            <a:off x="4412406" y="4942148"/>
            <a:ext cx="1683595" cy="4680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Aureus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Analytics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2812A6F-2344-4415-A64C-547C82036961}"/>
              </a:ext>
            </a:extLst>
          </p:cNvPr>
          <p:cNvSpPr/>
          <p:nvPr/>
        </p:nvSpPr>
        <p:spPr>
          <a:xfrm>
            <a:off x="9007287" y="3706462"/>
            <a:ext cx="1991055" cy="3591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eClerx 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Services - USA</a:t>
            </a:r>
            <a:endParaRPr lang="en-US" sz="1400" dirty="0">
              <a:solidFill>
                <a:schemeClr val="accent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4" name="Picture 6" descr="Ahead, button, fastforward, forward, go, next icon">
            <a:extLst>
              <a:ext uri="{FF2B5EF4-FFF2-40B4-BE49-F238E27FC236}">
                <a16:creationId xmlns:a16="http://schemas.microsoft.com/office/drawing/2014/main" id="{11EF3237-59D1-41EA-9362-6DA3CCAA7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5829" y="1553499"/>
            <a:ext cx="1093205" cy="109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192E5247-27E8-4446-9802-461D2D7CCC21}"/>
              </a:ext>
            </a:extLst>
          </p:cNvPr>
          <p:cNvSpPr/>
          <p:nvPr/>
        </p:nvSpPr>
        <p:spPr>
          <a:xfrm>
            <a:off x="656055" y="3335941"/>
            <a:ext cx="2629906" cy="355745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  <a:effectLst>
            <a:outerShdw blurRad="63500" dist="63500" dir="4380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399" dirty="0">
                <a:latin typeface="Open Sans"/>
              </a:rPr>
              <a:t>Hemant Palivela</a:t>
            </a:r>
          </a:p>
        </p:txBody>
      </p:sp>
      <p:pic>
        <p:nvPicPr>
          <p:cNvPr id="51" name="Picture Placeholder 6">
            <a:extLst>
              <a:ext uri="{FF2B5EF4-FFF2-40B4-BE49-F238E27FC236}">
                <a16:creationId xmlns:a16="http://schemas.microsoft.com/office/drawing/2014/main" id="{6D60480A-03CA-48BE-ABF7-70D34A6C65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" b="556"/>
          <a:stretch>
            <a:fillRect/>
          </a:stretch>
        </p:blipFill>
        <p:spPr>
          <a:xfrm>
            <a:off x="746013" y="761472"/>
            <a:ext cx="2449990" cy="244935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57774FA-7C02-4E9E-809E-044B8BCBE0A9}"/>
              </a:ext>
            </a:extLst>
          </p:cNvPr>
          <p:cNvSpPr/>
          <p:nvPr/>
        </p:nvSpPr>
        <p:spPr>
          <a:xfrm>
            <a:off x="3275569" y="720351"/>
            <a:ext cx="540546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797" indent="-342797"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Principal areas of interest</a:t>
            </a:r>
          </a:p>
          <a:p>
            <a:pPr marL="799860" lvl="1" indent="-342797"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Machine learning optimization</a:t>
            </a:r>
          </a:p>
          <a:p>
            <a:pPr marL="799860" lvl="1" indent="-342797"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Linear Algebra</a:t>
            </a:r>
          </a:p>
          <a:p>
            <a:pPr marL="342797" indent="-342797"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Published </a:t>
            </a:r>
            <a:r>
              <a:rPr lang="en-US" b="1" dirty="0">
                <a:solidFill>
                  <a:schemeClr val="accent2"/>
                </a:solidFill>
                <a:latin typeface="Arial" panose="020B0604020202020204" pitchFamily="34" charset="0"/>
              </a:rPr>
              <a:t>42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research papers in International Conference and Journals.</a:t>
            </a:r>
          </a:p>
          <a:p>
            <a:pPr marL="342797" indent="-342797"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Cited in Data Science Congress – Top 30</a:t>
            </a:r>
          </a:p>
          <a:p>
            <a:pPr marL="342797" indent="-342797"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Cited in AI Accelerate Festival APAC - December 1-3, 2020</a:t>
            </a:r>
          </a:p>
          <a:p>
            <a:pPr marL="342797" indent="-342797"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Reviewer of IEEE Transactions and many other prestigious Journals</a:t>
            </a:r>
          </a:p>
          <a:p>
            <a:pPr marL="342797" indent="-342797">
              <a:buFont typeface="+mj-lt"/>
              <a:buAutoNum type="arabicPeriod"/>
            </a:pP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797" indent="-342797">
              <a:buFont typeface="+mj-lt"/>
              <a:buAutoNum type="arabicPeriod"/>
            </a:pP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6200C357-49A7-4727-B133-7B730509A0C4}"/>
              </a:ext>
            </a:extLst>
          </p:cNvPr>
          <p:cNvSpPr/>
          <p:nvPr/>
        </p:nvSpPr>
        <p:spPr>
          <a:xfrm>
            <a:off x="167641" y="6290824"/>
            <a:ext cx="2119315" cy="365030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  <a:effectLst>
            <a:outerShdw blurRad="63500" dist="63500" dir="4380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399" dirty="0">
                <a:latin typeface="Open Sans"/>
              </a:rPr>
              <a:t>My Journey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87AE3C5B-4044-4086-982B-6621D7ECB2AB}"/>
              </a:ext>
            </a:extLst>
          </p:cNvPr>
          <p:cNvSpPr/>
          <p:nvPr/>
        </p:nvSpPr>
        <p:spPr>
          <a:xfrm>
            <a:off x="9098663" y="4116034"/>
            <a:ext cx="2119315" cy="355745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  <a:effectLst>
            <a:outerShdw blurRad="63500" dist="63500" dir="4380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399" dirty="0">
                <a:latin typeface="Open Sans"/>
              </a:rPr>
              <a:t>Citations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0799" y="4834772"/>
            <a:ext cx="1428750" cy="1238250"/>
          </a:xfrm>
          <a:prstGeom prst="rect">
            <a:avLst/>
          </a:prstGeom>
        </p:spPr>
      </p:pic>
      <p:sp>
        <p:nvSpPr>
          <p:cNvPr id="38" name="Rectangle: Rounded Corners 34">
            <a:extLst>
              <a:ext uri="{FF2B5EF4-FFF2-40B4-BE49-F238E27FC236}">
                <a16:creationId xmlns:a16="http://schemas.microsoft.com/office/drawing/2014/main" id="{6200C357-49A7-4727-B133-7B730509A0C4}"/>
              </a:ext>
            </a:extLst>
          </p:cNvPr>
          <p:cNvSpPr/>
          <p:nvPr/>
        </p:nvSpPr>
        <p:spPr>
          <a:xfrm>
            <a:off x="5735867" y="6013973"/>
            <a:ext cx="3217666" cy="738760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  <a:effectLst>
            <a:outerShdw blurRad="63500" dist="63500" dir="4380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399" dirty="0" smtClean="0">
                <a:latin typeface="Open Sans"/>
              </a:rPr>
              <a:t>Top Data Scientist by Analytics India Magazine</a:t>
            </a:r>
            <a:endParaRPr lang="en-IN" sz="2399" dirty="0">
              <a:latin typeface="Open San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6536" y="4522246"/>
            <a:ext cx="1951358" cy="220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16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analyticsindiamag.com/wp-content/uploads/2021/02/40under4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836" y="0"/>
            <a:ext cx="8624368" cy="646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3329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820" y="148046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Syllabus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7367786"/>
              </p:ext>
            </p:extLst>
          </p:nvPr>
        </p:nvGraphicFramePr>
        <p:xfrm>
          <a:off x="237670" y="879567"/>
          <a:ext cx="9411425" cy="4257808"/>
        </p:xfrm>
        <a:graphic>
          <a:graphicData uri="http://schemas.openxmlformats.org/drawingml/2006/table">
            <a:tbl>
              <a:tblPr/>
              <a:tblGrid>
                <a:gridCol w="1031332">
                  <a:extLst>
                    <a:ext uri="{9D8B030D-6E8A-4147-A177-3AD203B41FA5}">
                      <a16:colId xmlns:a16="http://schemas.microsoft.com/office/drawing/2014/main" val="4255312846"/>
                    </a:ext>
                  </a:extLst>
                </a:gridCol>
                <a:gridCol w="8380093">
                  <a:extLst>
                    <a:ext uri="{9D8B030D-6E8A-4147-A177-3AD203B41FA5}">
                      <a16:colId xmlns:a16="http://schemas.microsoft.com/office/drawing/2014/main" val="152565318"/>
                    </a:ext>
                  </a:extLst>
                </a:gridCol>
              </a:tblGrid>
              <a:tr h="36832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</a:rPr>
                        <a:t>Content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C1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C1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C1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626291"/>
                  </a:ext>
                </a:extLst>
              </a:tr>
              <a:tr h="122995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</a:rPr>
                        <a:t>Day 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</a:rPr>
                        <a:t>Artificial Neural Networks, Limitations of Vanilla Neural Networks, Introduction to Deep Learning, Deep Learning Architectures, Neural Network implementation using keras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066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C1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066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97623"/>
                  </a:ext>
                </a:extLst>
              </a:tr>
              <a:tr h="8199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</a:rPr>
                        <a:t>Day 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</a:rPr>
                        <a:t>Convolutional Neural Networks - Convolutional Layers, Pooling Layers, Fully Connected Layers, Softmax Activation Function, Implementing CNN using keras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77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66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77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6623607"/>
                  </a:ext>
                </a:extLst>
              </a:tr>
              <a:tr h="4099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</a:rPr>
                        <a:t>Day 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</a:rPr>
                        <a:t>Dropout, VGGNet, Transfer Learning, Implementing Transfer Learning using keras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06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77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06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586810"/>
                  </a:ext>
                </a:extLst>
              </a:tr>
              <a:tr h="4099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</a:rPr>
                        <a:t>Day 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C0E6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E6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0D1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E6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</a:rPr>
                        <a:t>Generative Adversarial Networks, Implementing GAN using Keras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C0E6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071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06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071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1117553"/>
                  </a:ext>
                </a:extLst>
              </a:tr>
              <a:tr h="8199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</a:rPr>
                        <a:t>Day 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0D8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D8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E6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0D8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</a:rPr>
                        <a:t>Recurrent Neural Networks, Named Entity Recognition using RNN, Implementing Named Entity Recognition using </a:t>
                      </a:r>
                      <a:r>
                        <a:rPr lang="en-US" sz="2000" dirty="0" err="1">
                          <a:effectLst/>
                          <a:latin typeface="Calibri" panose="020F0502020204030204" pitchFamily="34" charset="0"/>
                        </a:rPr>
                        <a:t>Keras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10D8A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67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071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67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7387910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0249988" y="560905"/>
            <a:ext cx="249577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3 July 21</a:t>
            </a:r>
          </a:p>
          <a:p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4 July 21</a:t>
            </a:r>
          </a:p>
          <a:p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10 July 21</a:t>
            </a:r>
          </a:p>
          <a:p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11 July 21</a:t>
            </a:r>
          </a:p>
          <a:p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17 July 21</a:t>
            </a:r>
          </a:p>
          <a:p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Timings(10 am to 4.00pm)</a:t>
            </a:r>
            <a:endParaRPr lang="en-US" sz="16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4907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/>
          <p:cNvSpPr/>
          <p:nvPr/>
        </p:nvSpPr>
        <p:spPr>
          <a:xfrm>
            <a:off x="1409814" y="4395315"/>
            <a:ext cx="1536202" cy="67674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 pattern recognition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139700"/>
            <a:ext cx="8816975" cy="4238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Artificial Neural Networks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846120" y="1244041"/>
            <a:ext cx="2249152" cy="81886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/>
              <a:t>ANN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961917" y="2081582"/>
            <a:ext cx="2249152" cy="744423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/>
              <a:t>Use cases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996999" y="2182015"/>
            <a:ext cx="2249152" cy="744423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/>
              <a:t>Types of neural networks</a:t>
            </a:r>
          </a:p>
        </p:txBody>
      </p:sp>
      <p:cxnSp>
        <p:nvCxnSpPr>
          <p:cNvPr id="15" name="Elbow Connector 14"/>
          <p:cNvCxnSpPr>
            <a:stCxn id="4" idx="1"/>
            <a:endCxn id="5" idx="0"/>
          </p:cNvCxnSpPr>
          <p:nvPr/>
        </p:nvCxnSpPr>
        <p:spPr>
          <a:xfrm rot="10800000" flipV="1">
            <a:off x="2086494" y="1653474"/>
            <a:ext cx="2759627" cy="428108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4" idx="3"/>
            <a:endCxn id="6" idx="0"/>
          </p:cNvCxnSpPr>
          <p:nvPr/>
        </p:nvCxnSpPr>
        <p:spPr>
          <a:xfrm>
            <a:off x="7095272" y="1653474"/>
            <a:ext cx="3026303" cy="528541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696730" y="5041315"/>
            <a:ext cx="1536201" cy="67674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 facial recognition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2364626" y="5041315"/>
            <a:ext cx="1536201" cy="67674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credit rating firms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475084" y="3105098"/>
            <a:ext cx="3292983" cy="818865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b="1" dirty="0"/>
              <a:t>Feed-forward neural networks 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475084" y="3950676"/>
            <a:ext cx="3292983" cy="818865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b="1"/>
              <a:t>Recurrent neural networks</a:t>
            </a:r>
            <a:endParaRPr lang="en-US" sz="1600" b="1" dirty="0"/>
          </a:p>
        </p:txBody>
      </p:sp>
      <p:sp>
        <p:nvSpPr>
          <p:cNvPr id="31" name="Rounded Rectangle 30"/>
          <p:cNvSpPr/>
          <p:nvPr/>
        </p:nvSpPr>
        <p:spPr>
          <a:xfrm>
            <a:off x="8475084" y="4796254"/>
            <a:ext cx="3292983" cy="818865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b="1" dirty="0"/>
              <a:t>Convolutional neural networks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8475084" y="5641831"/>
            <a:ext cx="3292983" cy="818865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b="1" dirty="0"/>
              <a:t>Modular neural networks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96730" y="3749898"/>
            <a:ext cx="1536201" cy="67674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signal processing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2364626" y="3749898"/>
            <a:ext cx="1536201" cy="67674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weather prediction</a:t>
            </a:r>
          </a:p>
        </p:txBody>
      </p:sp>
      <p:sp>
        <p:nvSpPr>
          <p:cNvPr id="39" name="Oval 38"/>
          <p:cNvSpPr/>
          <p:nvPr/>
        </p:nvSpPr>
        <p:spPr>
          <a:xfrm>
            <a:off x="252223" y="3207221"/>
            <a:ext cx="4114800" cy="301752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Down Arrow 39"/>
          <p:cNvSpPr/>
          <p:nvPr/>
        </p:nvSpPr>
        <p:spPr>
          <a:xfrm>
            <a:off x="8229600" y="3159690"/>
            <a:ext cx="368490" cy="3292832"/>
          </a:xfrm>
          <a:prstGeom prst="downArrow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91A200-ABEE-46AE-BF0A-C589B7B46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087" y="2709862"/>
            <a:ext cx="3171825" cy="14382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93589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96F2E3-77AF-4B11-9C98-B3019A476B0C}"/>
              </a:ext>
            </a:extLst>
          </p:cNvPr>
          <p:cNvSpPr/>
          <p:nvPr/>
        </p:nvSpPr>
        <p:spPr>
          <a:xfrm>
            <a:off x="152055" y="110584"/>
            <a:ext cx="5943945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Rounded MT Bold" panose="020F0704030504030204" pitchFamily="34" charset="0"/>
              </a:rPr>
              <a:t>Advantages: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66E26-7D26-4BD5-826C-56451879943E}"/>
              </a:ext>
            </a:extLst>
          </p:cNvPr>
          <p:cNvSpPr txBox="1">
            <a:spLocks/>
          </p:cNvSpPr>
          <p:nvPr/>
        </p:nvSpPr>
        <p:spPr>
          <a:xfrm>
            <a:off x="152055" y="1038081"/>
            <a:ext cx="6225330" cy="5373774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Parallel processing abilities mean the network can perform more than one job at a time.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Information is stored on an entire network, not just a database.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ability to learn and model nonlinear, complex relationships helps model the real-life relationships between input and output.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Fault tolerance.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Gradual corruption.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ability to produce output with incomplete knowledge with the loss of performance being based on how important the missing information is.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No restrictions are placed on the input variables.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ANN can learn from events and make decisions based on the observations.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ability to learn hidden relationships in the data without commanding any fixed relationship.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ability to generalize and infer unseen relationships on unseen data.</a:t>
            </a:r>
            <a:endParaRPr lang="en-IN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0164FAF-62FF-49E3-BEF3-825E964073B5}"/>
              </a:ext>
            </a:extLst>
          </p:cNvPr>
          <p:cNvCxnSpPr>
            <a:cxnSpLocks/>
          </p:cNvCxnSpPr>
          <p:nvPr/>
        </p:nvCxnSpPr>
        <p:spPr>
          <a:xfrm>
            <a:off x="6587107" y="1038081"/>
            <a:ext cx="0" cy="577974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F68020EE-1C86-4E9E-814D-E160C0BCAB6C}"/>
              </a:ext>
            </a:extLst>
          </p:cNvPr>
          <p:cNvSpPr/>
          <p:nvPr/>
        </p:nvSpPr>
        <p:spPr>
          <a:xfrm>
            <a:off x="6587107" y="110584"/>
            <a:ext cx="5279471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Rounded MT Bold" panose="020F0704030504030204" pitchFamily="34" charset="0"/>
              </a:rPr>
              <a:t>Disa</a:t>
            </a:r>
            <a:r>
              <a:rPr lang="en-US" sz="2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Rounded MT Bold" panose="020F0704030504030204" pitchFamily="34" charset="0"/>
              </a:rPr>
              <a:t>dvantages: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F21707-259C-4859-B661-665F20944574}"/>
              </a:ext>
            </a:extLst>
          </p:cNvPr>
          <p:cNvSpPr txBox="1"/>
          <p:nvPr/>
        </p:nvSpPr>
        <p:spPr>
          <a:xfrm>
            <a:off x="6796830" y="1038081"/>
            <a:ext cx="5069743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lack of rules for determining the proper network structure means the appropriate artificial neural network architecture can only be found through trial and error and experience.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requirement of processors with parallel processing abilities makes neural networks hardware-dependent.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network works with numerical information, therefore all problems must be translated into numerical values before they can be presented to the ANN.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lack of explanation behind probing solutions is one of the biggest disadvantages in ANNs. The inability to explain the why or how behind the solution generates a lack of trust in the network.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4280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71E7FB8-A71B-426F-B6AE-64E9B4E0D57C}"/>
              </a:ext>
            </a:extLst>
          </p:cNvPr>
          <p:cNvSpPr txBox="1"/>
          <p:nvPr/>
        </p:nvSpPr>
        <p:spPr>
          <a:xfrm rot="16200000">
            <a:off x="2918277" y="2967334"/>
            <a:ext cx="41104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Challenges 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03108DA-CADA-4296-8245-01CDCE246576}"/>
              </a:ext>
            </a:extLst>
          </p:cNvPr>
          <p:cNvSpPr/>
          <p:nvPr/>
        </p:nvSpPr>
        <p:spPr>
          <a:xfrm>
            <a:off x="6155344" y="793994"/>
            <a:ext cx="652158" cy="65215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956CDC4-3CB1-4CD5-9688-4D6DFC2CC229}"/>
              </a:ext>
            </a:extLst>
          </p:cNvPr>
          <p:cNvSpPr/>
          <p:nvPr/>
        </p:nvSpPr>
        <p:spPr>
          <a:xfrm>
            <a:off x="6155344" y="2333427"/>
            <a:ext cx="652158" cy="65215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7518B01-F6B8-4CB1-B7C0-32E608E676BA}"/>
              </a:ext>
            </a:extLst>
          </p:cNvPr>
          <p:cNvSpPr/>
          <p:nvPr/>
        </p:nvSpPr>
        <p:spPr>
          <a:xfrm>
            <a:off x="6155344" y="3872860"/>
            <a:ext cx="652158" cy="65215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0FF8EAC-D01E-4528-80E4-EE31BE37AAE5}"/>
              </a:ext>
            </a:extLst>
          </p:cNvPr>
          <p:cNvSpPr/>
          <p:nvPr/>
        </p:nvSpPr>
        <p:spPr>
          <a:xfrm>
            <a:off x="6155344" y="5412294"/>
            <a:ext cx="652158" cy="65215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6146DF7-7AA8-4F9E-894C-28915B87F990}"/>
              </a:ext>
            </a:extLst>
          </p:cNvPr>
          <p:cNvGrpSpPr/>
          <p:nvPr/>
        </p:nvGrpSpPr>
        <p:grpSpPr>
          <a:xfrm>
            <a:off x="6314173" y="5583749"/>
            <a:ext cx="334502" cy="309250"/>
            <a:chOff x="4510088" y="1262063"/>
            <a:chExt cx="4941888" cy="4568825"/>
          </a:xfrm>
          <a:solidFill>
            <a:schemeClr val="bg1"/>
          </a:solidFill>
        </p:grpSpPr>
        <p:sp>
          <p:nvSpPr>
            <p:cNvPr id="19" name="Freeform 131">
              <a:extLst>
                <a:ext uri="{FF2B5EF4-FFF2-40B4-BE49-F238E27FC236}">
                  <a16:creationId xmlns:a16="http://schemas.microsoft.com/office/drawing/2014/main" id="{AB75B8E1-5D59-4573-8936-11A0A7D0A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1262063"/>
              <a:ext cx="4941888" cy="3670300"/>
            </a:xfrm>
            <a:custGeom>
              <a:avLst/>
              <a:gdLst>
                <a:gd name="T0" fmla="*/ 3813 w 6227"/>
                <a:gd name="T1" fmla="*/ 78 h 4623"/>
                <a:gd name="T2" fmla="*/ 4400 w 6227"/>
                <a:gd name="T3" fmla="*/ 385 h 4623"/>
                <a:gd name="T4" fmla="*/ 4838 w 6227"/>
                <a:gd name="T5" fmla="*/ 884 h 4623"/>
                <a:gd name="T6" fmla="*/ 5063 w 6227"/>
                <a:gd name="T7" fmla="*/ 1503 h 4623"/>
                <a:gd name="T8" fmla="*/ 5631 w 6227"/>
                <a:gd name="T9" fmla="*/ 1792 h 4623"/>
                <a:gd name="T10" fmla="*/ 6036 w 6227"/>
                <a:gd name="T11" fmla="*/ 2284 h 4623"/>
                <a:gd name="T12" fmla="*/ 6221 w 6227"/>
                <a:gd name="T13" fmla="*/ 2905 h 4623"/>
                <a:gd name="T14" fmla="*/ 6157 w 6227"/>
                <a:gd name="T15" fmla="*/ 3503 h 4623"/>
                <a:gd name="T16" fmla="*/ 5886 w 6227"/>
                <a:gd name="T17" fmla="*/ 4023 h 4623"/>
                <a:gd name="T18" fmla="*/ 5444 w 6227"/>
                <a:gd name="T19" fmla="*/ 4413 h 4623"/>
                <a:gd name="T20" fmla="*/ 4899 w 6227"/>
                <a:gd name="T21" fmla="*/ 4608 h 4623"/>
                <a:gd name="T22" fmla="*/ 3711 w 6227"/>
                <a:gd name="T23" fmla="*/ 4584 h 4623"/>
                <a:gd name="T24" fmla="*/ 3651 w 6227"/>
                <a:gd name="T25" fmla="*/ 4409 h 4623"/>
                <a:gd name="T26" fmla="*/ 3779 w 6227"/>
                <a:gd name="T27" fmla="*/ 4281 h 4623"/>
                <a:gd name="T28" fmla="*/ 5096 w 6227"/>
                <a:gd name="T29" fmla="*/ 4198 h 4623"/>
                <a:gd name="T30" fmla="*/ 5553 w 6227"/>
                <a:gd name="T31" fmla="*/ 3878 h 4623"/>
                <a:gd name="T32" fmla="*/ 5831 w 6227"/>
                <a:gd name="T33" fmla="*/ 3384 h 4623"/>
                <a:gd name="T34" fmla="*/ 5862 w 6227"/>
                <a:gd name="T35" fmla="*/ 2816 h 4623"/>
                <a:gd name="T36" fmla="*/ 5657 w 6227"/>
                <a:gd name="T37" fmla="*/ 2322 h 4623"/>
                <a:gd name="T38" fmla="*/ 5277 w 6227"/>
                <a:gd name="T39" fmla="*/ 1961 h 4623"/>
                <a:gd name="T40" fmla="*/ 4844 w 6227"/>
                <a:gd name="T41" fmla="*/ 1804 h 4623"/>
                <a:gd name="T42" fmla="*/ 4738 w 6227"/>
                <a:gd name="T43" fmla="*/ 1660 h 4623"/>
                <a:gd name="T44" fmla="*/ 4558 w 6227"/>
                <a:gd name="T45" fmla="*/ 1085 h 4623"/>
                <a:gd name="T46" fmla="*/ 4178 w 6227"/>
                <a:gd name="T47" fmla="*/ 646 h 4623"/>
                <a:gd name="T48" fmla="*/ 3652 w 6227"/>
                <a:gd name="T49" fmla="*/ 388 h 4623"/>
                <a:gd name="T50" fmla="*/ 3049 w 6227"/>
                <a:gd name="T51" fmla="*/ 362 h 4623"/>
                <a:gd name="T52" fmla="*/ 2506 w 6227"/>
                <a:gd name="T53" fmla="*/ 570 h 4623"/>
                <a:gd name="T54" fmla="*/ 2086 w 6227"/>
                <a:gd name="T55" fmla="*/ 973 h 4623"/>
                <a:gd name="T56" fmla="*/ 1893 w 6227"/>
                <a:gd name="T57" fmla="*/ 1259 h 4623"/>
                <a:gd name="T58" fmla="*/ 1682 w 6227"/>
                <a:gd name="T59" fmla="*/ 1247 h 4623"/>
                <a:gd name="T60" fmla="*/ 1282 w 6227"/>
                <a:gd name="T61" fmla="*/ 1280 h 4623"/>
                <a:gd name="T62" fmla="*/ 980 w 6227"/>
                <a:gd name="T63" fmla="*/ 1548 h 4623"/>
                <a:gd name="T64" fmla="*/ 895 w 6227"/>
                <a:gd name="T65" fmla="*/ 1948 h 4623"/>
                <a:gd name="T66" fmla="*/ 931 w 6227"/>
                <a:gd name="T67" fmla="*/ 2211 h 4623"/>
                <a:gd name="T68" fmla="*/ 696 w 6227"/>
                <a:gd name="T69" fmla="*/ 2417 h 4623"/>
                <a:gd name="T70" fmla="*/ 420 w 6227"/>
                <a:gd name="T71" fmla="*/ 2807 h 4623"/>
                <a:gd name="T72" fmla="*/ 352 w 6227"/>
                <a:gd name="T73" fmla="*/ 3297 h 4623"/>
                <a:gd name="T74" fmla="*/ 533 w 6227"/>
                <a:gd name="T75" fmla="*/ 3802 h 4623"/>
                <a:gd name="T76" fmla="*/ 915 w 6227"/>
                <a:gd name="T77" fmla="*/ 4160 h 4623"/>
                <a:gd name="T78" fmla="*/ 2406 w 6227"/>
                <a:gd name="T79" fmla="*/ 4277 h 4623"/>
                <a:gd name="T80" fmla="*/ 2561 w 6227"/>
                <a:gd name="T81" fmla="*/ 4374 h 4623"/>
                <a:gd name="T82" fmla="*/ 2540 w 6227"/>
                <a:gd name="T83" fmla="*/ 4559 h 4623"/>
                <a:gd name="T84" fmla="*/ 1294 w 6227"/>
                <a:gd name="T85" fmla="*/ 4623 h 4623"/>
                <a:gd name="T86" fmla="*/ 743 w 6227"/>
                <a:gd name="T87" fmla="*/ 4461 h 4623"/>
                <a:gd name="T88" fmla="*/ 297 w 6227"/>
                <a:gd name="T89" fmla="*/ 4065 h 4623"/>
                <a:gd name="T90" fmla="*/ 44 w 6227"/>
                <a:gd name="T91" fmla="*/ 3535 h 4623"/>
                <a:gd name="T92" fmla="*/ 21 w 6227"/>
                <a:gd name="T93" fmla="*/ 2951 h 4623"/>
                <a:gd name="T94" fmla="*/ 240 w 6227"/>
                <a:gd name="T95" fmla="*/ 2413 h 4623"/>
                <a:gd name="T96" fmla="*/ 554 w 6227"/>
                <a:gd name="T97" fmla="*/ 2012 h 4623"/>
                <a:gd name="T98" fmla="*/ 596 w 6227"/>
                <a:gd name="T99" fmla="*/ 1562 h 4623"/>
                <a:gd name="T100" fmla="*/ 872 w 6227"/>
                <a:gd name="T101" fmla="*/ 1142 h 4623"/>
                <a:gd name="T102" fmla="*/ 1320 w 6227"/>
                <a:gd name="T103" fmla="*/ 909 h 4623"/>
                <a:gd name="T104" fmla="*/ 1787 w 6227"/>
                <a:gd name="T105" fmla="*/ 801 h 4623"/>
                <a:gd name="T106" fmla="*/ 2205 w 6227"/>
                <a:gd name="T107" fmla="*/ 358 h 4623"/>
                <a:gd name="T108" fmla="*/ 2775 w 6227"/>
                <a:gd name="T109" fmla="*/ 74 h 4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227" h="4623">
                  <a:moveTo>
                    <a:pt x="3286" y="0"/>
                  </a:moveTo>
                  <a:lnTo>
                    <a:pt x="3420" y="4"/>
                  </a:lnTo>
                  <a:lnTo>
                    <a:pt x="3552" y="19"/>
                  </a:lnTo>
                  <a:lnTo>
                    <a:pt x="3685" y="44"/>
                  </a:lnTo>
                  <a:lnTo>
                    <a:pt x="3813" y="78"/>
                  </a:lnTo>
                  <a:lnTo>
                    <a:pt x="3938" y="122"/>
                  </a:lnTo>
                  <a:lnTo>
                    <a:pt x="4059" y="175"/>
                  </a:lnTo>
                  <a:lnTo>
                    <a:pt x="4178" y="235"/>
                  </a:lnTo>
                  <a:lnTo>
                    <a:pt x="4290" y="307"/>
                  </a:lnTo>
                  <a:lnTo>
                    <a:pt x="4400" y="385"/>
                  </a:lnTo>
                  <a:lnTo>
                    <a:pt x="4502" y="472"/>
                  </a:lnTo>
                  <a:lnTo>
                    <a:pt x="4598" y="566"/>
                  </a:lnTo>
                  <a:lnTo>
                    <a:pt x="4685" y="668"/>
                  </a:lnTo>
                  <a:lnTo>
                    <a:pt x="4767" y="774"/>
                  </a:lnTo>
                  <a:lnTo>
                    <a:pt x="4838" y="884"/>
                  </a:lnTo>
                  <a:lnTo>
                    <a:pt x="4901" y="1001"/>
                  </a:lnTo>
                  <a:lnTo>
                    <a:pt x="4956" y="1121"/>
                  </a:lnTo>
                  <a:lnTo>
                    <a:pt x="5001" y="1246"/>
                  </a:lnTo>
                  <a:lnTo>
                    <a:pt x="5037" y="1372"/>
                  </a:lnTo>
                  <a:lnTo>
                    <a:pt x="5063" y="1503"/>
                  </a:lnTo>
                  <a:lnTo>
                    <a:pt x="5188" y="1543"/>
                  </a:lnTo>
                  <a:lnTo>
                    <a:pt x="5306" y="1590"/>
                  </a:lnTo>
                  <a:lnTo>
                    <a:pt x="5421" y="1649"/>
                  </a:lnTo>
                  <a:lnTo>
                    <a:pt x="5529" y="1717"/>
                  </a:lnTo>
                  <a:lnTo>
                    <a:pt x="5631" y="1792"/>
                  </a:lnTo>
                  <a:lnTo>
                    <a:pt x="5726" y="1878"/>
                  </a:lnTo>
                  <a:lnTo>
                    <a:pt x="5814" y="1968"/>
                  </a:lnTo>
                  <a:lnTo>
                    <a:pt x="5896" y="2067"/>
                  </a:lnTo>
                  <a:lnTo>
                    <a:pt x="5970" y="2173"/>
                  </a:lnTo>
                  <a:lnTo>
                    <a:pt x="6036" y="2284"/>
                  </a:lnTo>
                  <a:lnTo>
                    <a:pt x="6091" y="2400"/>
                  </a:lnTo>
                  <a:lnTo>
                    <a:pt x="6138" y="2521"/>
                  </a:lnTo>
                  <a:lnTo>
                    <a:pt x="6176" y="2644"/>
                  </a:lnTo>
                  <a:lnTo>
                    <a:pt x="6204" y="2773"/>
                  </a:lnTo>
                  <a:lnTo>
                    <a:pt x="6221" y="2905"/>
                  </a:lnTo>
                  <a:lnTo>
                    <a:pt x="6227" y="3038"/>
                  </a:lnTo>
                  <a:lnTo>
                    <a:pt x="6223" y="3157"/>
                  </a:lnTo>
                  <a:lnTo>
                    <a:pt x="6210" y="3274"/>
                  </a:lnTo>
                  <a:lnTo>
                    <a:pt x="6187" y="3390"/>
                  </a:lnTo>
                  <a:lnTo>
                    <a:pt x="6157" y="3503"/>
                  </a:lnTo>
                  <a:lnTo>
                    <a:pt x="6119" y="3613"/>
                  </a:lnTo>
                  <a:lnTo>
                    <a:pt x="6074" y="3721"/>
                  </a:lnTo>
                  <a:lnTo>
                    <a:pt x="6019" y="3827"/>
                  </a:lnTo>
                  <a:lnTo>
                    <a:pt x="5956" y="3927"/>
                  </a:lnTo>
                  <a:lnTo>
                    <a:pt x="5886" y="4023"/>
                  </a:lnTo>
                  <a:lnTo>
                    <a:pt x="5809" y="4114"/>
                  </a:lnTo>
                  <a:lnTo>
                    <a:pt x="5726" y="4201"/>
                  </a:lnTo>
                  <a:lnTo>
                    <a:pt x="5635" y="4279"/>
                  </a:lnTo>
                  <a:lnTo>
                    <a:pt x="5542" y="4351"/>
                  </a:lnTo>
                  <a:lnTo>
                    <a:pt x="5444" y="4413"/>
                  </a:lnTo>
                  <a:lnTo>
                    <a:pt x="5340" y="4470"/>
                  </a:lnTo>
                  <a:lnTo>
                    <a:pt x="5234" y="4517"/>
                  </a:lnTo>
                  <a:lnTo>
                    <a:pt x="5124" y="4555"/>
                  </a:lnTo>
                  <a:lnTo>
                    <a:pt x="5012" y="4587"/>
                  </a:lnTo>
                  <a:lnTo>
                    <a:pt x="4899" y="4608"/>
                  </a:lnTo>
                  <a:lnTo>
                    <a:pt x="4782" y="4621"/>
                  </a:lnTo>
                  <a:lnTo>
                    <a:pt x="3819" y="4621"/>
                  </a:lnTo>
                  <a:lnTo>
                    <a:pt x="3779" y="4618"/>
                  </a:lnTo>
                  <a:lnTo>
                    <a:pt x="3743" y="4604"/>
                  </a:lnTo>
                  <a:lnTo>
                    <a:pt x="3711" y="4584"/>
                  </a:lnTo>
                  <a:lnTo>
                    <a:pt x="3685" y="4557"/>
                  </a:lnTo>
                  <a:lnTo>
                    <a:pt x="3664" y="4525"/>
                  </a:lnTo>
                  <a:lnTo>
                    <a:pt x="3651" y="4489"/>
                  </a:lnTo>
                  <a:lnTo>
                    <a:pt x="3647" y="4449"/>
                  </a:lnTo>
                  <a:lnTo>
                    <a:pt x="3651" y="4409"/>
                  </a:lnTo>
                  <a:lnTo>
                    <a:pt x="3664" y="4372"/>
                  </a:lnTo>
                  <a:lnTo>
                    <a:pt x="3685" y="4339"/>
                  </a:lnTo>
                  <a:lnTo>
                    <a:pt x="3711" y="4313"/>
                  </a:lnTo>
                  <a:lnTo>
                    <a:pt x="3743" y="4292"/>
                  </a:lnTo>
                  <a:lnTo>
                    <a:pt x="3779" y="4281"/>
                  </a:lnTo>
                  <a:lnTo>
                    <a:pt x="3819" y="4275"/>
                  </a:lnTo>
                  <a:lnTo>
                    <a:pt x="4763" y="4275"/>
                  </a:lnTo>
                  <a:lnTo>
                    <a:pt x="4878" y="4260"/>
                  </a:lnTo>
                  <a:lnTo>
                    <a:pt x="4988" y="4235"/>
                  </a:lnTo>
                  <a:lnTo>
                    <a:pt x="5096" y="4198"/>
                  </a:lnTo>
                  <a:lnTo>
                    <a:pt x="5198" y="4152"/>
                  </a:lnTo>
                  <a:lnTo>
                    <a:pt x="5296" y="4095"/>
                  </a:lnTo>
                  <a:lnTo>
                    <a:pt x="5389" y="4031"/>
                  </a:lnTo>
                  <a:lnTo>
                    <a:pt x="5474" y="3959"/>
                  </a:lnTo>
                  <a:lnTo>
                    <a:pt x="5553" y="3878"/>
                  </a:lnTo>
                  <a:lnTo>
                    <a:pt x="5625" y="3791"/>
                  </a:lnTo>
                  <a:lnTo>
                    <a:pt x="5690" y="3696"/>
                  </a:lnTo>
                  <a:lnTo>
                    <a:pt x="5746" y="3598"/>
                  </a:lnTo>
                  <a:lnTo>
                    <a:pt x="5794" y="3494"/>
                  </a:lnTo>
                  <a:lnTo>
                    <a:pt x="5831" y="3384"/>
                  </a:lnTo>
                  <a:lnTo>
                    <a:pt x="5858" y="3272"/>
                  </a:lnTo>
                  <a:lnTo>
                    <a:pt x="5875" y="3157"/>
                  </a:lnTo>
                  <a:lnTo>
                    <a:pt x="5881" y="3038"/>
                  </a:lnTo>
                  <a:lnTo>
                    <a:pt x="5875" y="2926"/>
                  </a:lnTo>
                  <a:lnTo>
                    <a:pt x="5862" y="2816"/>
                  </a:lnTo>
                  <a:lnTo>
                    <a:pt x="5837" y="2710"/>
                  </a:lnTo>
                  <a:lnTo>
                    <a:pt x="5805" y="2608"/>
                  </a:lnTo>
                  <a:lnTo>
                    <a:pt x="5763" y="2508"/>
                  </a:lnTo>
                  <a:lnTo>
                    <a:pt x="5714" y="2413"/>
                  </a:lnTo>
                  <a:lnTo>
                    <a:pt x="5657" y="2322"/>
                  </a:lnTo>
                  <a:lnTo>
                    <a:pt x="5595" y="2237"/>
                  </a:lnTo>
                  <a:lnTo>
                    <a:pt x="5525" y="2158"/>
                  </a:lnTo>
                  <a:lnTo>
                    <a:pt x="5447" y="2086"/>
                  </a:lnTo>
                  <a:lnTo>
                    <a:pt x="5366" y="2020"/>
                  </a:lnTo>
                  <a:lnTo>
                    <a:pt x="5277" y="1961"/>
                  </a:lnTo>
                  <a:lnTo>
                    <a:pt x="5185" y="1912"/>
                  </a:lnTo>
                  <a:lnTo>
                    <a:pt x="5088" y="1870"/>
                  </a:lnTo>
                  <a:lnTo>
                    <a:pt x="4986" y="1836"/>
                  </a:lnTo>
                  <a:lnTo>
                    <a:pt x="4880" y="1813"/>
                  </a:lnTo>
                  <a:lnTo>
                    <a:pt x="4844" y="1804"/>
                  </a:lnTo>
                  <a:lnTo>
                    <a:pt x="4812" y="1785"/>
                  </a:lnTo>
                  <a:lnTo>
                    <a:pt x="4784" y="1762"/>
                  </a:lnTo>
                  <a:lnTo>
                    <a:pt x="4761" y="1732"/>
                  </a:lnTo>
                  <a:lnTo>
                    <a:pt x="4746" y="1698"/>
                  </a:lnTo>
                  <a:lnTo>
                    <a:pt x="4738" y="1660"/>
                  </a:lnTo>
                  <a:lnTo>
                    <a:pt x="4721" y="1537"/>
                  </a:lnTo>
                  <a:lnTo>
                    <a:pt x="4693" y="1418"/>
                  </a:lnTo>
                  <a:lnTo>
                    <a:pt x="4657" y="1302"/>
                  </a:lnTo>
                  <a:lnTo>
                    <a:pt x="4613" y="1191"/>
                  </a:lnTo>
                  <a:lnTo>
                    <a:pt x="4558" y="1085"/>
                  </a:lnTo>
                  <a:lnTo>
                    <a:pt x="4498" y="984"/>
                  </a:lnTo>
                  <a:lnTo>
                    <a:pt x="4428" y="890"/>
                  </a:lnTo>
                  <a:lnTo>
                    <a:pt x="4352" y="803"/>
                  </a:lnTo>
                  <a:lnTo>
                    <a:pt x="4269" y="720"/>
                  </a:lnTo>
                  <a:lnTo>
                    <a:pt x="4178" y="646"/>
                  </a:lnTo>
                  <a:lnTo>
                    <a:pt x="4084" y="578"/>
                  </a:lnTo>
                  <a:lnTo>
                    <a:pt x="3983" y="517"/>
                  </a:lnTo>
                  <a:lnTo>
                    <a:pt x="3878" y="466"/>
                  </a:lnTo>
                  <a:lnTo>
                    <a:pt x="3766" y="422"/>
                  </a:lnTo>
                  <a:lnTo>
                    <a:pt x="3652" y="388"/>
                  </a:lnTo>
                  <a:lnTo>
                    <a:pt x="3533" y="364"/>
                  </a:lnTo>
                  <a:lnTo>
                    <a:pt x="3412" y="349"/>
                  </a:lnTo>
                  <a:lnTo>
                    <a:pt x="3287" y="343"/>
                  </a:lnTo>
                  <a:lnTo>
                    <a:pt x="3166" y="349"/>
                  </a:lnTo>
                  <a:lnTo>
                    <a:pt x="3049" y="362"/>
                  </a:lnTo>
                  <a:lnTo>
                    <a:pt x="2934" y="387"/>
                  </a:lnTo>
                  <a:lnTo>
                    <a:pt x="2822" y="421"/>
                  </a:lnTo>
                  <a:lnTo>
                    <a:pt x="2712" y="462"/>
                  </a:lnTo>
                  <a:lnTo>
                    <a:pt x="2606" y="511"/>
                  </a:lnTo>
                  <a:lnTo>
                    <a:pt x="2506" y="570"/>
                  </a:lnTo>
                  <a:lnTo>
                    <a:pt x="2410" y="636"/>
                  </a:lnTo>
                  <a:lnTo>
                    <a:pt x="2321" y="710"/>
                  </a:lnTo>
                  <a:lnTo>
                    <a:pt x="2236" y="791"/>
                  </a:lnTo>
                  <a:lnTo>
                    <a:pt x="2158" y="879"/>
                  </a:lnTo>
                  <a:lnTo>
                    <a:pt x="2086" y="973"/>
                  </a:lnTo>
                  <a:lnTo>
                    <a:pt x="2024" y="1073"/>
                  </a:lnTo>
                  <a:lnTo>
                    <a:pt x="1967" y="1179"/>
                  </a:lnTo>
                  <a:lnTo>
                    <a:pt x="1948" y="1212"/>
                  </a:lnTo>
                  <a:lnTo>
                    <a:pt x="1924" y="1238"/>
                  </a:lnTo>
                  <a:lnTo>
                    <a:pt x="1893" y="1259"/>
                  </a:lnTo>
                  <a:lnTo>
                    <a:pt x="1859" y="1272"/>
                  </a:lnTo>
                  <a:lnTo>
                    <a:pt x="1825" y="1278"/>
                  </a:lnTo>
                  <a:lnTo>
                    <a:pt x="1787" y="1278"/>
                  </a:lnTo>
                  <a:lnTo>
                    <a:pt x="1752" y="1268"/>
                  </a:lnTo>
                  <a:lnTo>
                    <a:pt x="1682" y="1247"/>
                  </a:lnTo>
                  <a:lnTo>
                    <a:pt x="1608" y="1234"/>
                  </a:lnTo>
                  <a:lnTo>
                    <a:pt x="1532" y="1230"/>
                  </a:lnTo>
                  <a:lnTo>
                    <a:pt x="1445" y="1236"/>
                  </a:lnTo>
                  <a:lnTo>
                    <a:pt x="1362" y="1253"/>
                  </a:lnTo>
                  <a:lnTo>
                    <a:pt x="1282" y="1280"/>
                  </a:lnTo>
                  <a:lnTo>
                    <a:pt x="1209" y="1318"/>
                  </a:lnTo>
                  <a:lnTo>
                    <a:pt x="1141" y="1363"/>
                  </a:lnTo>
                  <a:lnTo>
                    <a:pt x="1080" y="1418"/>
                  </a:lnTo>
                  <a:lnTo>
                    <a:pt x="1025" y="1480"/>
                  </a:lnTo>
                  <a:lnTo>
                    <a:pt x="980" y="1548"/>
                  </a:lnTo>
                  <a:lnTo>
                    <a:pt x="942" y="1622"/>
                  </a:lnTo>
                  <a:lnTo>
                    <a:pt x="914" y="1702"/>
                  </a:lnTo>
                  <a:lnTo>
                    <a:pt x="897" y="1785"/>
                  </a:lnTo>
                  <a:lnTo>
                    <a:pt x="891" y="1872"/>
                  </a:lnTo>
                  <a:lnTo>
                    <a:pt x="895" y="1948"/>
                  </a:lnTo>
                  <a:lnTo>
                    <a:pt x="908" y="2021"/>
                  </a:lnTo>
                  <a:lnTo>
                    <a:pt x="929" y="2091"/>
                  </a:lnTo>
                  <a:lnTo>
                    <a:pt x="938" y="2131"/>
                  </a:lnTo>
                  <a:lnTo>
                    <a:pt x="938" y="2173"/>
                  </a:lnTo>
                  <a:lnTo>
                    <a:pt x="931" y="2211"/>
                  </a:lnTo>
                  <a:lnTo>
                    <a:pt x="912" y="2247"/>
                  </a:lnTo>
                  <a:lnTo>
                    <a:pt x="887" y="2277"/>
                  </a:lnTo>
                  <a:lnTo>
                    <a:pt x="853" y="2301"/>
                  </a:lnTo>
                  <a:lnTo>
                    <a:pt x="772" y="2354"/>
                  </a:lnTo>
                  <a:lnTo>
                    <a:pt x="696" y="2417"/>
                  </a:lnTo>
                  <a:lnTo>
                    <a:pt x="626" y="2483"/>
                  </a:lnTo>
                  <a:lnTo>
                    <a:pt x="562" y="2557"/>
                  </a:lnTo>
                  <a:lnTo>
                    <a:pt x="507" y="2635"/>
                  </a:lnTo>
                  <a:lnTo>
                    <a:pt x="460" y="2718"/>
                  </a:lnTo>
                  <a:lnTo>
                    <a:pt x="420" y="2807"/>
                  </a:lnTo>
                  <a:lnTo>
                    <a:pt x="388" y="2898"/>
                  </a:lnTo>
                  <a:lnTo>
                    <a:pt x="365" y="2990"/>
                  </a:lnTo>
                  <a:lnTo>
                    <a:pt x="350" y="3087"/>
                  </a:lnTo>
                  <a:lnTo>
                    <a:pt x="346" y="3185"/>
                  </a:lnTo>
                  <a:lnTo>
                    <a:pt x="352" y="3297"/>
                  </a:lnTo>
                  <a:lnTo>
                    <a:pt x="369" y="3407"/>
                  </a:lnTo>
                  <a:lnTo>
                    <a:pt x="395" y="3511"/>
                  </a:lnTo>
                  <a:lnTo>
                    <a:pt x="433" y="3613"/>
                  </a:lnTo>
                  <a:lnTo>
                    <a:pt x="479" y="3711"/>
                  </a:lnTo>
                  <a:lnTo>
                    <a:pt x="533" y="3802"/>
                  </a:lnTo>
                  <a:lnTo>
                    <a:pt x="598" y="3889"/>
                  </a:lnTo>
                  <a:lnTo>
                    <a:pt x="668" y="3969"/>
                  </a:lnTo>
                  <a:lnTo>
                    <a:pt x="743" y="4040"/>
                  </a:lnTo>
                  <a:lnTo>
                    <a:pt x="827" y="4105"/>
                  </a:lnTo>
                  <a:lnTo>
                    <a:pt x="915" y="4160"/>
                  </a:lnTo>
                  <a:lnTo>
                    <a:pt x="1008" y="4205"/>
                  </a:lnTo>
                  <a:lnTo>
                    <a:pt x="1107" y="4241"/>
                  </a:lnTo>
                  <a:lnTo>
                    <a:pt x="1207" y="4264"/>
                  </a:lnTo>
                  <a:lnTo>
                    <a:pt x="1309" y="4277"/>
                  </a:lnTo>
                  <a:lnTo>
                    <a:pt x="2406" y="4277"/>
                  </a:lnTo>
                  <a:lnTo>
                    <a:pt x="2446" y="4281"/>
                  </a:lnTo>
                  <a:lnTo>
                    <a:pt x="2482" y="4294"/>
                  </a:lnTo>
                  <a:lnTo>
                    <a:pt x="2514" y="4315"/>
                  </a:lnTo>
                  <a:lnTo>
                    <a:pt x="2540" y="4341"/>
                  </a:lnTo>
                  <a:lnTo>
                    <a:pt x="2561" y="4374"/>
                  </a:lnTo>
                  <a:lnTo>
                    <a:pt x="2574" y="4409"/>
                  </a:lnTo>
                  <a:lnTo>
                    <a:pt x="2578" y="4449"/>
                  </a:lnTo>
                  <a:lnTo>
                    <a:pt x="2574" y="4489"/>
                  </a:lnTo>
                  <a:lnTo>
                    <a:pt x="2561" y="4527"/>
                  </a:lnTo>
                  <a:lnTo>
                    <a:pt x="2540" y="4559"/>
                  </a:lnTo>
                  <a:lnTo>
                    <a:pt x="2514" y="4585"/>
                  </a:lnTo>
                  <a:lnTo>
                    <a:pt x="2482" y="4604"/>
                  </a:lnTo>
                  <a:lnTo>
                    <a:pt x="2446" y="4618"/>
                  </a:lnTo>
                  <a:lnTo>
                    <a:pt x="2406" y="4623"/>
                  </a:lnTo>
                  <a:lnTo>
                    <a:pt x="1294" y="4623"/>
                  </a:lnTo>
                  <a:lnTo>
                    <a:pt x="1178" y="4610"/>
                  </a:lnTo>
                  <a:lnTo>
                    <a:pt x="1067" y="4589"/>
                  </a:lnTo>
                  <a:lnTo>
                    <a:pt x="955" y="4555"/>
                  </a:lnTo>
                  <a:lnTo>
                    <a:pt x="847" y="4514"/>
                  </a:lnTo>
                  <a:lnTo>
                    <a:pt x="743" y="4461"/>
                  </a:lnTo>
                  <a:lnTo>
                    <a:pt x="643" y="4400"/>
                  </a:lnTo>
                  <a:lnTo>
                    <a:pt x="549" y="4328"/>
                  </a:lnTo>
                  <a:lnTo>
                    <a:pt x="458" y="4249"/>
                  </a:lnTo>
                  <a:lnTo>
                    <a:pt x="373" y="4160"/>
                  </a:lnTo>
                  <a:lnTo>
                    <a:pt x="297" y="4065"/>
                  </a:lnTo>
                  <a:lnTo>
                    <a:pt x="229" y="3967"/>
                  </a:lnTo>
                  <a:lnTo>
                    <a:pt x="168" y="3864"/>
                  </a:lnTo>
                  <a:lnTo>
                    <a:pt x="117" y="3759"/>
                  </a:lnTo>
                  <a:lnTo>
                    <a:pt x="76" y="3649"/>
                  </a:lnTo>
                  <a:lnTo>
                    <a:pt x="44" y="3535"/>
                  </a:lnTo>
                  <a:lnTo>
                    <a:pt x="19" y="3422"/>
                  </a:lnTo>
                  <a:lnTo>
                    <a:pt x="6" y="3304"/>
                  </a:lnTo>
                  <a:lnTo>
                    <a:pt x="0" y="3187"/>
                  </a:lnTo>
                  <a:lnTo>
                    <a:pt x="6" y="3068"/>
                  </a:lnTo>
                  <a:lnTo>
                    <a:pt x="21" y="2951"/>
                  </a:lnTo>
                  <a:lnTo>
                    <a:pt x="45" y="2835"/>
                  </a:lnTo>
                  <a:lnTo>
                    <a:pt x="81" y="2723"/>
                  </a:lnTo>
                  <a:lnTo>
                    <a:pt x="125" y="2616"/>
                  </a:lnTo>
                  <a:lnTo>
                    <a:pt x="178" y="2513"/>
                  </a:lnTo>
                  <a:lnTo>
                    <a:pt x="240" y="2413"/>
                  </a:lnTo>
                  <a:lnTo>
                    <a:pt x="310" y="2320"/>
                  </a:lnTo>
                  <a:lnTo>
                    <a:pt x="388" y="2233"/>
                  </a:lnTo>
                  <a:lnTo>
                    <a:pt x="473" y="2152"/>
                  </a:lnTo>
                  <a:lnTo>
                    <a:pt x="566" y="2078"/>
                  </a:lnTo>
                  <a:lnTo>
                    <a:pt x="554" y="2012"/>
                  </a:lnTo>
                  <a:lnTo>
                    <a:pt x="549" y="1944"/>
                  </a:lnTo>
                  <a:lnTo>
                    <a:pt x="545" y="1874"/>
                  </a:lnTo>
                  <a:lnTo>
                    <a:pt x="550" y="1766"/>
                  </a:lnTo>
                  <a:lnTo>
                    <a:pt x="567" y="1662"/>
                  </a:lnTo>
                  <a:lnTo>
                    <a:pt x="596" y="1562"/>
                  </a:lnTo>
                  <a:lnTo>
                    <a:pt x="634" y="1467"/>
                  </a:lnTo>
                  <a:lnTo>
                    <a:pt x="681" y="1376"/>
                  </a:lnTo>
                  <a:lnTo>
                    <a:pt x="736" y="1291"/>
                  </a:lnTo>
                  <a:lnTo>
                    <a:pt x="800" y="1213"/>
                  </a:lnTo>
                  <a:lnTo>
                    <a:pt x="872" y="1142"/>
                  </a:lnTo>
                  <a:lnTo>
                    <a:pt x="950" y="1077"/>
                  </a:lnTo>
                  <a:lnTo>
                    <a:pt x="1035" y="1020"/>
                  </a:lnTo>
                  <a:lnTo>
                    <a:pt x="1125" y="975"/>
                  </a:lnTo>
                  <a:lnTo>
                    <a:pt x="1222" y="937"/>
                  </a:lnTo>
                  <a:lnTo>
                    <a:pt x="1320" y="909"/>
                  </a:lnTo>
                  <a:lnTo>
                    <a:pt x="1426" y="892"/>
                  </a:lnTo>
                  <a:lnTo>
                    <a:pt x="1532" y="886"/>
                  </a:lnTo>
                  <a:lnTo>
                    <a:pt x="1629" y="892"/>
                  </a:lnTo>
                  <a:lnTo>
                    <a:pt x="1721" y="905"/>
                  </a:lnTo>
                  <a:lnTo>
                    <a:pt x="1787" y="801"/>
                  </a:lnTo>
                  <a:lnTo>
                    <a:pt x="1857" y="701"/>
                  </a:lnTo>
                  <a:lnTo>
                    <a:pt x="1935" y="606"/>
                  </a:lnTo>
                  <a:lnTo>
                    <a:pt x="2020" y="517"/>
                  </a:lnTo>
                  <a:lnTo>
                    <a:pt x="2111" y="436"/>
                  </a:lnTo>
                  <a:lnTo>
                    <a:pt x="2205" y="358"/>
                  </a:lnTo>
                  <a:lnTo>
                    <a:pt x="2308" y="288"/>
                  </a:lnTo>
                  <a:lnTo>
                    <a:pt x="2419" y="222"/>
                  </a:lnTo>
                  <a:lnTo>
                    <a:pt x="2535" y="163"/>
                  </a:lnTo>
                  <a:lnTo>
                    <a:pt x="2652" y="114"/>
                  </a:lnTo>
                  <a:lnTo>
                    <a:pt x="2775" y="74"/>
                  </a:lnTo>
                  <a:lnTo>
                    <a:pt x="2900" y="42"/>
                  </a:lnTo>
                  <a:lnTo>
                    <a:pt x="3026" y="18"/>
                  </a:lnTo>
                  <a:lnTo>
                    <a:pt x="3155" y="4"/>
                  </a:lnTo>
                  <a:lnTo>
                    <a:pt x="32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Freeform 132">
              <a:extLst>
                <a:ext uri="{FF2B5EF4-FFF2-40B4-BE49-F238E27FC236}">
                  <a16:creationId xmlns:a16="http://schemas.microsoft.com/office/drawing/2014/main" id="{7CBC69A0-30BC-49BF-924A-2A7FD4BAF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9813" y="2959100"/>
              <a:ext cx="1724025" cy="2871788"/>
            </a:xfrm>
            <a:custGeom>
              <a:avLst/>
              <a:gdLst>
                <a:gd name="T0" fmla="*/ 1085 w 2173"/>
                <a:gd name="T1" fmla="*/ 0 h 3618"/>
                <a:gd name="T2" fmla="*/ 1119 w 2173"/>
                <a:gd name="T3" fmla="*/ 4 h 3618"/>
                <a:gd name="T4" fmla="*/ 1152 w 2173"/>
                <a:gd name="T5" fmla="*/ 13 h 3618"/>
                <a:gd name="T6" fmla="*/ 1182 w 2173"/>
                <a:gd name="T7" fmla="*/ 30 h 3618"/>
                <a:gd name="T8" fmla="*/ 1208 w 2173"/>
                <a:gd name="T9" fmla="*/ 51 h 3618"/>
                <a:gd name="T10" fmla="*/ 2124 w 2173"/>
                <a:gd name="T11" fmla="*/ 967 h 3618"/>
                <a:gd name="T12" fmla="*/ 2148 w 2173"/>
                <a:gd name="T13" fmla="*/ 999 h 3618"/>
                <a:gd name="T14" fmla="*/ 2165 w 2173"/>
                <a:gd name="T15" fmla="*/ 1033 h 3618"/>
                <a:gd name="T16" fmla="*/ 2173 w 2173"/>
                <a:gd name="T17" fmla="*/ 1071 h 3618"/>
                <a:gd name="T18" fmla="*/ 2173 w 2173"/>
                <a:gd name="T19" fmla="*/ 1109 h 3618"/>
                <a:gd name="T20" fmla="*/ 2165 w 2173"/>
                <a:gd name="T21" fmla="*/ 1145 h 3618"/>
                <a:gd name="T22" fmla="*/ 2148 w 2173"/>
                <a:gd name="T23" fmla="*/ 1181 h 3618"/>
                <a:gd name="T24" fmla="*/ 2124 w 2173"/>
                <a:gd name="T25" fmla="*/ 1213 h 3618"/>
                <a:gd name="T26" fmla="*/ 2092 w 2173"/>
                <a:gd name="T27" fmla="*/ 1237 h 3618"/>
                <a:gd name="T28" fmla="*/ 2058 w 2173"/>
                <a:gd name="T29" fmla="*/ 1252 h 3618"/>
                <a:gd name="T30" fmla="*/ 2020 w 2173"/>
                <a:gd name="T31" fmla="*/ 1262 h 3618"/>
                <a:gd name="T32" fmla="*/ 1982 w 2173"/>
                <a:gd name="T33" fmla="*/ 1262 h 3618"/>
                <a:gd name="T34" fmla="*/ 1946 w 2173"/>
                <a:gd name="T35" fmla="*/ 1252 h 3618"/>
                <a:gd name="T36" fmla="*/ 1910 w 2173"/>
                <a:gd name="T37" fmla="*/ 1237 h 3618"/>
                <a:gd name="T38" fmla="*/ 1880 w 2173"/>
                <a:gd name="T39" fmla="*/ 1213 h 3618"/>
                <a:gd name="T40" fmla="*/ 1259 w 2173"/>
                <a:gd name="T41" fmla="*/ 590 h 3618"/>
                <a:gd name="T42" fmla="*/ 1259 w 2173"/>
                <a:gd name="T43" fmla="*/ 3446 h 3618"/>
                <a:gd name="T44" fmla="*/ 1254 w 2173"/>
                <a:gd name="T45" fmla="*/ 3485 h 3618"/>
                <a:gd name="T46" fmla="*/ 1240 w 2173"/>
                <a:gd name="T47" fmla="*/ 3521 h 3618"/>
                <a:gd name="T48" fmla="*/ 1222 w 2173"/>
                <a:gd name="T49" fmla="*/ 3553 h 3618"/>
                <a:gd name="T50" fmla="*/ 1195 w 2173"/>
                <a:gd name="T51" fmla="*/ 3580 h 3618"/>
                <a:gd name="T52" fmla="*/ 1163 w 2173"/>
                <a:gd name="T53" fmla="*/ 3601 h 3618"/>
                <a:gd name="T54" fmla="*/ 1125 w 2173"/>
                <a:gd name="T55" fmla="*/ 3614 h 3618"/>
                <a:gd name="T56" fmla="*/ 1085 w 2173"/>
                <a:gd name="T57" fmla="*/ 3618 h 3618"/>
                <a:gd name="T58" fmla="*/ 1046 w 2173"/>
                <a:gd name="T59" fmla="*/ 3614 h 3618"/>
                <a:gd name="T60" fmla="*/ 1010 w 2173"/>
                <a:gd name="T61" fmla="*/ 3601 h 3618"/>
                <a:gd name="T62" fmla="*/ 978 w 2173"/>
                <a:gd name="T63" fmla="*/ 3580 h 3618"/>
                <a:gd name="T64" fmla="*/ 951 w 2173"/>
                <a:gd name="T65" fmla="*/ 3553 h 3618"/>
                <a:gd name="T66" fmla="*/ 930 w 2173"/>
                <a:gd name="T67" fmla="*/ 3521 h 3618"/>
                <a:gd name="T68" fmla="*/ 917 w 2173"/>
                <a:gd name="T69" fmla="*/ 3485 h 3618"/>
                <a:gd name="T70" fmla="*/ 913 w 2173"/>
                <a:gd name="T71" fmla="*/ 3446 h 3618"/>
                <a:gd name="T72" fmla="*/ 913 w 2173"/>
                <a:gd name="T73" fmla="*/ 590 h 3618"/>
                <a:gd name="T74" fmla="*/ 293 w 2173"/>
                <a:gd name="T75" fmla="*/ 1213 h 3618"/>
                <a:gd name="T76" fmla="*/ 264 w 2173"/>
                <a:gd name="T77" fmla="*/ 1234 h 3618"/>
                <a:gd name="T78" fmla="*/ 234 w 2173"/>
                <a:gd name="T79" fmla="*/ 1251 h 3618"/>
                <a:gd name="T80" fmla="*/ 204 w 2173"/>
                <a:gd name="T81" fmla="*/ 1260 h 3618"/>
                <a:gd name="T82" fmla="*/ 170 w 2173"/>
                <a:gd name="T83" fmla="*/ 1264 h 3618"/>
                <a:gd name="T84" fmla="*/ 138 w 2173"/>
                <a:gd name="T85" fmla="*/ 1260 h 3618"/>
                <a:gd name="T86" fmla="*/ 106 w 2173"/>
                <a:gd name="T87" fmla="*/ 1251 h 3618"/>
                <a:gd name="T88" fmla="*/ 75 w 2173"/>
                <a:gd name="T89" fmla="*/ 1234 h 3618"/>
                <a:gd name="T90" fmla="*/ 49 w 2173"/>
                <a:gd name="T91" fmla="*/ 1213 h 3618"/>
                <a:gd name="T92" fmla="*/ 24 w 2173"/>
                <a:gd name="T93" fmla="*/ 1181 h 3618"/>
                <a:gd name="T94" fmla="*/ 7 w 2173"/>
                <a:gd name="T95" fmla="*/ 1145 h 3618"/>
                <a:gd name="T96" fmla="*/ 0 w 2173"/>
                <a:gd name="T97" fmla="*/ 1109 h 3618"/>
                <a:gd name="T98" fmla="*/ 0 w 2173"/>
                <a:gd name="T99" fmla="*/ 1071 h 3618"/>
                <a:gd name="T100" fmla="*/ 7 w 2173"/>
                <a:gd name="T101" fmla="*/ 1033 h 3618"/>
                <a:gd name="T102" fmla="*/ 24 w 2173"/>
                <a:gd name="T103" fmla="*/ 999 h 3618"/>
                <a:gd name="T104" fmla="*/ 49 w 2173"/>
                <a:gd name="T105" fmla="*/ 967 h 3618"/>
                <a:gd name="T106" fmla="*/ 964 w 2173"/>
                <a:gd name="T107" fmla="*/ 51 h 3618"/>
                <a:gd name="T108" fmla="*/ 991 w 2173"/>
                <a:gd name="T109" fmla="*/ 30 h 3618"/>
                <a:gd name="T110" fmla="*/ 1021 w 2173"/>
                <a:gd name="T111" fmla="*/ 13 h 3618"/>
                <a:gd name="T112" fmla="*/ 1053 w 2173"/>
                <a:gd name="T113" fmla="*/ 4 h 3618"/>
                <a:gd name="T114" fmla="*/ 1085 w 2173"/>
                <a:gd name="T115" fmla="*/ 0 h 3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73" h="3618">
                  <a:moveTo>
                    <a:pt x="1085" y="0"/>
                  </a:moveTo>
                  <a:lnTo>
                    <a:pt x="1119" y="4"/>
                  </a:lnTo>
                  <a:lnTo>
                    <a:pt x="1152" y="13"/>
                  </a:lnTo>
                  <a:lnTo>
                    <a:pt x="1182" y="30"/>
                  </a:lnTo>
                  <a:lnTo>
                    <a:pt x="1208" y="51"/>
                  </a:lnTo>
                  <a:lnTo>
                    <a:pt x="2124" y="967"/>
                  </a:lnTo>
                  <a:lnTo>
                    <a:pt x="2148" y="999"/>
                  </a:lnTo>
                  <a:lnTo>
                    <a:pt x="2165" y="1033"/>
                  </a:lnTo>
                  <a:lnTo>
                    <a:pt x="2173" y="1071"/>
                  </a:lnTo>
                  <a:lnTo>
                    <a:pt x="2173" y="1109"/>
                  </a:lnTo>
                  <a:lnTo>
                    <a:pt x="2165" y="1145"/>
                  </a:lnTo>
                  <a:lnTo>
                    <a:pt x="2148" y="1181"/>
                  </a:lnTo>
                  <a:lnTo>
                    <a:pt x="2124" y="1213"/>
                  </a:lnTo>
                  <a:lnTo>
                    <a:pt x="2092" y="1237"/>
                  </a:lnTo>
                  <a:lnTo>
                    <a:pt x="2058" y="1252"/>
                  </a:lnTo>
                  <a:lnTo>
                    <a:pt x="2020" y="1262"/>
                  </a:lnTo>
                  <a:lnTo>
                    <a:pt x="1982" y="1262"/>
                  </a:lnTo>
                  <a:lnTo>
                    <a:pt x="1946" y="1252"/>
                  </a:lnTo>
                  <a:lnTo>
                    <a:pt x="1910" y="1237"/>
                  </a:lnTo>
                  <a:lnTo>
                    <a:pt x="1880" y="1213"/>
                  </a:lnTo>
                  <a:lnTo>
                    <a:pt x="1259" y="590"/>
                  </a:lnTo>
                  <a:lnTo>
                    <a:pt x="1259" y="3446"/>
                  </a:lnTo>
                  <a:lnTo>
                    <a:pt x="1254" y="3485"/>
                  </a:lnTo>
                  <a:lnTo>
                    <a:pt x="1240" y="3521"/>
                  </a:lnTo>
                  <a:lnTo>
                    <a:pt x="1222" y="3553"/>
                  </a:lnTo>
                  <a:lnTo>
                    <a:pt x="1195" y="3580"/>
                  </a:lnTo>
                  <a:lnTo>
                    <a:pt x="1163" y="3601"/>
                  </a:lnTo>
                  <a:lnTo>
                    <a:pt x="1125" y="3614"/>
                  </a:lnTo>
                  <a:lnTo>
                    <a:pt x="1085" y="3618"/>
                  </a:lnTo>
                  <a:lnTo>
                    <a:pt x="1046" y="3614"/>
                  </a:lnTo>
                  <a:lnTo>
                    <a:pt x="1010" y="3601"/>
                  </a:lnTo>
                  <a:lnTo>
                    <a:pt x="978" y="3580"/>
                  </a:lnTo>
                  <a:lnTo>
                    <a:pt x="951" y="3553"/>
                  </a:lnTo>
                  <a:lnTo>
                    <a:pt x="930" y="3521"/>
                  </a:lnTo>
                  <a:lnTo>
                    <a:pt x="917" y="3485"/>
                  </a:lnTo>
                  <a:lnTo>
                    <a:pt x="913" y="3446"/>
                  </a:lnTo>
                  <a:lnTo>
                    <a:pt x="913" y="590"/>
                  </a:lnTo>
                  <a:lnTo>
                    <a:pt x="293" y="1213"/>
                  </a:lnTo>
                  <a:lnTo>
                    <a:pt x="264" y="1234"/>
                  </a:lnTo>
                  <a:lnTo>
                    <a:pt x="234" y="1251"/>
                  </a:lnTo>
                  <a:lnTo>
                    <a:pt x="204" y="1260"/>
                  </a:lnTo>
                  <a:lnTo>
                    <a:pt x="170" y="1264"/>
                  </a:lnTo>
                  <a:lnTo>
                    <a:pt x="138" y="1260"/>
                  </a:lnTo>
                  <a:lnTo>
                    <a:pt x="106" y="1251"/>
                  </a:lnTo>
                  <a:lnTo>
                    <a:pt x="75" y="1234"/>
                  </a:lnTo>
                  <a:lnTo>
                    <a:pt x="49" y="1213"/>
                  </a:lnTo>
                  <a:lnTo>
                    <a:pt x="24" y="1181"/>
                  </a:lnTo>
                  <a:lnTo>
                    <a:pt x="7" y="1145"/>
                  </a:lnTo>
                  <a:lnTo>
                    <a:pt x="0" y="1109"/>
                  </a:lnTo>
                  <a:lnTo>
                    <a:pt x="0" y="1071"/>
                  </a:lnTo>
                  <a:lnTo>
                    <a:pt x="7" y="1033"/>
                  </a:lnTo>
                  <a:lnTo>
                    <a:pt x="24" y="999"/>
                  </a:lnTo>
                  <a:lnTo>
                    <a:pt x="49" y="967"/>
                  </a:lnTo>
                  <a:lnTo>
                    <a:pt x="964" y="51"/>
                  </a:lnTo>
                  <a:lnTo>
                    <a:pt x="991" y="30"/>
                  </a:lnTo>
                  <a:lnTo>
                    <a:pt x="1021" y="13"/>
                  </a:lnTo>
                  <a:lnTo>
                    <a:pt x="1053" y="4"/>
                  </a:lnTo>
                  <a:lnTo>
                    <a:pt x="10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DA63615-A39F-47C2-A65E-F1843B7CF945}"/>
              </a:ext>
            </a:extLst>
          </p:cNvPr>
          <p:cNvGrpSpPr/>
          <p:nvPr/>
        </p:nvGrpSpPr>
        <p:grpSpPr>
          <a:xfrm>
            <a:off x="6342955" y="2501510"/>
            <a:ext cx="276938" cy="315994"/>
            <a:chOff x="-10174288" y="2200275"/>
            <a:chExt cx="4356100" cy="4970463"/>
          </a:xfrm>
          <a:solidFill>
            <a:schemeClr val="bg1"/>
          </a:solidFill>
        </p:grpSpPr>
        <p:sp>
          <p:nvSpPr>
            <p:cNvPr id="26" name="Freeform 46">
              <a:extLst>
                <a:ext uri="{FF2B5EF4-FFF2-40B4-BE49-F238E27FC236}">
                  <a16:creationId xmlns:a16="http://schemas.microsoft.com/office/drawing/2014/main" id="{5B380580-9AB8-4374-B2FA-8A31FA8FD8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012363" y="2200275"/>
              <a:ext cx="4035425" cy="3611563"/>
            </a:xfrm>
            <a:custGeom>
              <a:avLst/>
              <a:gdLst>
                <a:gd name="T0" fmla="*/ 547 w 5084"/>
                <a:gd name="T1" fmla="*/ 3220 h 4550"/>
                <a:gd name="T2" fmla="*/ 335 w 5084"/>
                <a:gd name="T3" fmla="*/ 3500 h 4550"/>
                <a:gd name="T4" fmla="*/ 335 w 5084"/>
                <a:gd name="T5" fmla="*/ 3873 h 4550"/>
                <a:gd name="T6" fmla="*/ 547 w 5084"/>
                <a:gd name="T7" fmla="*/ 4154 h 4550"/>
                <a:gd name="T8" fmla="*/ 4260 w 5084"/>
                <a:gd name="T9" fmla="*/ 4235 h 4550"/>
                <a:gd name="T10" fmla="*/ 4594 w 5084"/>
                <a:gd name="T11" fmla="*/ 4112 h 4550"/>
                <a:gd name="T12" fmla="*/ 4764 w 5084"/>
                <a:gd name="T13" fmla="*/ 3801 h 4550"/>
                <a:gd name="T14" fmla="*/ 4722 w 5084"/>
                <a:gd name="T15" fmla="*/ 3431 h 4550"/>
                <a:gd name="T16" fmla="*/ 4476 w 5084"/>
                <a:gd name="T17" fmla="*/ 3186 h 4550"/>
                <a:gd name="T18" fmla="*/ 824 w 5084"/>
                <a:gd name="T19" fmla="*/ 1726 h 4550"/>
                <a:gd name="T20" fmla="*/ 490 w 5084"/>
                <a:gd name="T21" fmla="*/ 1850 h 4550"/>
                <a:gd name="T22" fmla="*/ 320 w 5084"/>
                <a:gd name="T23" fmla="*/ 2160 h 4550"/>
                <a:gd name="T24" fmla="*/ 362 w 5084"/>
                <a:gd name="T25" fmla="*/ 2528 h 4550"/>
                <a:gd name="T26" fmla="*/ 608 w 5084"/>
                <a:gd name="T27" fmla="*/ 2776 h 4550"/>
                <a:gd name="T28" fmla="*/ 4335 w 5084"/>
                <a:gd name="T29" fmla="*/ 2818 h 4550"/>
                <a:gd name="T30" fmla="*/ 4644 w 5084"/>
                <a:gd name="T31" fmla="*/ 2648 h 4550"/>
                <a:gd name="T32" fmla="*/ 4770 w 5084"/>
                <a:gd name="T33" fmla="*/ 2315 h 4550"/>
                <a:gd name="T34" fmla="*/ 4688 w 5084"/>
                <a:gd name="T35" fmla="*/ 1957 h 4550"/>
                <a:gd name="T36" fmla="*/ 4407 w 5084"/>
                <a:gd name="T37" fmla="*/ 1747 h 4550"/>
                <a:gd name="T38" fmla="*/ 749 w 5084"/>
                <a:gd name="T39" fmla="*/ 318 h 4550"/>
                <a:gd name="T40" fmla="*/ 440 w 5084"/>
                <a:gd name="T41" fmla="*/ 487 h 4550"/>
                <a:gd name="T42" fmla="*/ 314 w 5084"/>
                <a:gd name="T43" fmla="*/ 823 h 4550"/>
                <a:gd name="T44" fmla="*/ 396 w 5084"/>
                <a:gd name="T45" fmla="*/ 1179 h 4550"/>
                <a:gd name="T46" fmla="*/ 677 w 5084"/>
                <a:gd name="T47" fmla="*/ 1389 h 4550"/>
                <a:gd name="T48" fmla="*/ 4407 w 5084"/>
                <a:gd name="T49" fmla="*/ 1389 h 4550"/>
                <a:gd name="T50" fmla="*/ 4688 w 5084"/>
                <a:gd name="T51" fmla="*/ 1179 h 4550"/>
                <a:gd name="T52" fmla="*/ 4770 w 5084"/>
                <a:gd name="T53" fmla="*/ 823 h 4550"/>
                <a:gd name="T54" fmla="*/ 4646 w 5084"/>
                <a:gd name="T55" fmla="*/ 487 h 4550"/>
                <a:gd name="T56" fmla="*/ 4335 w 5084"/>
                <a:gd name="T57" fmla="*/ 318 h 4550"/>
                <a:gd name="T58" fmla="*/ 4356 w 5084"/>
                <a:gd name="T59" fmla="*/ 5 h 4550"/>
                <a:gd name="T60" fmla="*/ 4775 w 5084"/>
                <a:gd name="T61" fmla="*/ 181 h 4550"/>
                <a:gd name="T62" fmla="*/ 5037 w 5084"/>
                <a:gd name="T63" fmla="*/ 545 h 4550"/>
                <a:gd name="T64" fmla="*/ 5079 w 5084"/>
                <a:gd name="T65" fmla="*/ 992 h 4550"/>
                <a:gd name="T66" fmla="*/ 4922 w 5084"/>
                <a:gd name="T67" fmla="*/ 1391 h 4550"/>
                <a:gd name="T68" fmla="*/ 4869 w 5084"/>
                <a:gd name="T69" fmla="*/ 1682 h 4550"/>
                <a:gd name="T70" fmla="*/ 5065 w 5084"/>
                <a:gd name="T71" fmla="*/ 2058 h 4550"/>
                <a:gd name="T72" fmla="*/ 5065 w 5084"/>
                <a:gd name="T73" fmla="*/ 2492 h 4550"/>
                <a:gd name="T74" fmla="*/ 4869 w 5084"/>
                <a:gd name="T75" fmla="*/ 2869 h 4550"/>
                <a:gd name="T76" fmla="*/ 4922 w 5084"/>
                <a:gd name="T77" fmla="*/ 3161 h 4550"/>
                <a:gd name="T78" fmla="*/ 5079 w 5084"/>
                <a:gd name="T79" fmla="*/ 3559 h 4550"/>
                <a:gd name="T80" fmla="*/ 5037 w 5084"/>
                <a:gd name="T81" fmla="*/ 4005 h 4550"/>
                <a:gd name="T82" fmla="*/ 4775 w 5084"/>
                <a:gd name="T83" fmla="*/ 4369 h 4550"/>
                <a:gd name="T84" fmla="*/ 4356 w 5084"/>
                <a:gd name="T85" fmla="*/ 4546 h 4550"/>
                <a:gd name="T86" fmla="*/ 547 w 5084"/>
                <a:gd name="T87" fmla="*/ 4502 h 4550"/>
                <a:gd name="T88" fmla="*/ 181 w 5084"/>
                <a:gd name="T89" fmla="*/ 4243 h 4550"/>
                <a:gd name="T90" fmla="*/ 6 w 5084"/>
                <a:gd name="T91" fmla="*/ 3824 h 4550"/>
                <a:gd name="T92" fmla="*/ 44 w 5084"/>
                <a:gd name="T93" fmla="*/ 3388 h 4550"/>
                <a:gd name="T94" fmla="*/ 276 w 5084"/>
                <a:gd name="T95" fmla="*/ 3035 h 4550"/>
                <a:gd name="T96" fmla="*/ 114 w 5084"/>
                <a:gd name="T97" fmla="*/ 2732 h 4550"/>
                <a:gd name="T98" fmla="*/ 0 w 5084"/>
                <a:gd name="T99" fmla="*/ 2315 h 4550"/>
                <a:gd name="T100" fmla="*/ 74 w 5084"/>
                <a:gd name="T101" fmla="*/ 1894 h 4550"/>
                <a:gd name="T102" fmla="*/ 343 w 5084"/>
                <a:gd name="T103" fmla="*/ 1568 h 4550"/>
                <a:gd name="T104" fmla="*/ 74 w 5084"/>
                <a:gd name="T105" fmla="*/ 1244 h 4550"/>
                <a:gd name="T106" fmla="*/ 0 w 5084"/>
                <a:gd name="T107" fmla="*/ 823 h 4550"/>
                <a:gd name="T108" fmla="*/ 128 w 5084"/>
                <a:gd name="T109" fmla="*/ 381 h 4550"/>
                <a:gd name="T110" fmla="*/ 461 w 5084"/>
                <a:gd name="T111" fmla="*/ 83 h 4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084" h="4550">
                  <a:moveTo>
                    <a:pt x="824" y="3138"/>
                  </a:moveTo>
                  <a:lnTo>
                    <a:pt x="749" y="3144"/>
                  </a:lnTo>
                  <a:lnTo>
                    <a:pt x="677" y="3159"/>
                  </a:lnTo>
                  <a:lnTo>
                    <a:pt x="610" y="3186"/>
                  </a:lnTo>
                  <a:lnTo>
                    <a:pt x="547" y="3220"/>
                  </a:lnTo>
                  <a:lnTo>
                    <a:pt x="490" y="3262"/>
                  </a:lnTo>
                  <a:lnTo>
                    <a:pt x="440" y="3313"/>
                  </a:lnTo>
                  <a:lnTo>
                    <a:pt x="396" y="3370"/>
                  </a:lnTo>
                  <a:lnTo>
                    <a:pt x="362" y="3431"/>
                  </a:lnTo>
                  <a:lnTo>
                    <a:pt x="335" y="3500"/>
                  </a:lnTo>
                  <a:lnTo>
                    <a:pt x="320" y="3572"/>
                  </a:lnTo>
                  <a:lnTo>
                    <a:pt x="314" y="3647"/>
                  </a:lnTo>
                  <a:lnTo>
                    <a:pt x="314" y="3727"/>
                  </a:lnTo>
                  <a:lnTo>
                    <a:pt x="320" y="3801"/>
                  </a:lnTo>
                  <a:lnTo>
                    <a:pt x="335" y="3873"/>
                  </a:lnTo>
                  <a:lnTo>
                    <a:pt x="362" y="3940"/>
                  </a:lnTo>
                  <a:lnTo>
                    <a:pt x="396" y="4003"/>
                  </a:lnTo>
                  <a:lnTo>
                    <a:pt x="438" y="4060"/>
                  </a:lnTo>
                  <a:lnTo>
                    <a:pt x="490" y="4110"/>
                  </a:lnTo>
                  <a:lnTo>
                    <a:pt x="547" y="4154"/>
                  </a:lnTo>
                  <a:lnTo>
                    <a:pt x="608" y="4188"/>
                  </a:lnTo>
                  <a:lnTo>
                    <a:pt x="677" y="4214"/>
                  </a:lnTo>
                  <a:lnTo>
                    <a:pt x="749" y="4230"/>
                  </a:lnTo>
                  <a:lnTo>
                    <a:pt x="824" y="4235"/>
                  </a:lnTo>
                  <a:lnTo>
                    <a:pt x="4260" y="4235"/>
                  </a:lnTo>
                  <a:lnTo>
                    <a:pt x="4335" y="4230"/>
                  </a:lnTo>
                  <a:lnTo>
                    <a:pt x="4407" y="4214"/>
                  </a:lnTo>
                  <a:lnTo>
                    <a:pt x="4474" y="4188"/>
                  </a:lnTo>
                  <a:lnTo>
                    <a:pt x="4537" y="4154"/>
                  </a:lnTo>
                  <a:lnTo>
                    <a:pt x="4594" y="4112"/>
                  </a:lnTo>
                  <a:lnTo>
                    <a:pt x="4644" y="4060"/>
                  </a:lnTo>
                  <a:lnTo>
                    <a:pt x="4688" y="4003"/>
                  </a:lnTo>
                  <a:lnTo>
                    <a:pt x="4722" y="3942"/>
                  </a:lnTo>
                  <a:lnTo>
                    <a:pt x="4749" y="3873"/>
                  </a:lnTo>
                  <a:lnTo>
                    <a:pt x="4764" y="3801"/>
                  </a:lnTo>
                  <a:lnTo>
                    <a:pt x="4770" y="3727"/>
                  </a:lnTo>
                  <a:lnTo>
                    <a:pt x="4770" y="3647"/>
                  </a:lnTo>
                  <a:lnTo>
                    <a:pt x="4764" y="3572"/>
                  </a:lnTo>
                  <a:lnTo>
                    <a:pt x="4749" y="3500"/>
                  </a:lnTo>
                  <a:lnTo>
                    <a:pt x="4722" y="3431"/>
                  </a:lnTo>
                  <a:lnTo>
                    <a:pt x="4688" y="3370"/>
                  </a:lnTo>
                  <a:lnTo>
                    <a:pt x="4646" y="3313"/>
                  </a:lnTo>
                  <a:lnTo>
                    <a:pt x="4594" y="3262"/>
                  </a:lnTo>
                  <a:lnTo>
                    <a:pt x="4537" y="3220"/>
                  </a:lnTo>
                  <a:lnTo>
                    <a:pt x="4476" y="3186"/>
                  </a:lnTo>
                  <a:lnTo>
                    <a:pt x="4407" y="3159"/>
                  </a:lnTo>
                  <a:lnTo>
                    <a:pt x="4335" y="3144"/>
                  </a:lnTo>
                  <a:lnTo>
                    <a:pt x="4260" y="3138"/>
                  </a:lnTo>
                  <a:lnTo>
                    <a:pt x="824" y="3138"/>
                  </a:lnTo>
                  <a:close/>
                  <a:moveTo>
                    <a:pt x="824" y="1726"/>
                  </a:moveTo>
                  <a:lnTo>
                    <a:pt x="749" y="1732"/>
                  </a:lnTo>
                  <a:lnTo>
                    <a:pt x="677" y="1747"/>
                  </a:lnTo>
                  <a:lnTo>
                    <a:pt x="610" y="1774"/>
                  </a:lnTo>
                  <a:lnTo>
                    <a:pt x="547" y="1808"/>
                  </a:lnTo>
                  <a:lnTo>
                    <a:pt x="490" y="1850"/>
                  </a:lnTo>
                  <a:lnTo>
                    <a:pt x="440" y="1901"/>
                  </a:lnTo>
                  <a:lnTo>
                    <a:pt x="396" y="1958"/>
                  </a:lnTo>
                  <a:lnTo>
                    <a:pt x="362" y="2019"/>
                  </a:lnTo>
                  <a:lnTo>
                    <a:pt x="335" y="2088"/>
                  </a:lnTo>
                  <a:lnTo>
                    <a:pt x="320" y="2160"/>
                  </a:lnTo>
                  <a:lnTo>
                    <a:pt x="314" y="2235"/>
                  </a:lnTo>
                  <a:lnTo>
                    <a:pt x="314" y="2315"/>
                  </a:lnTo>
                  <a:lnTo>
                    <a:pt x="320" y="2389"/>
                  </a:lnTo>
                  <a:lnTo>
                    <a:pt x="335" y="2461"/>
                  </a:lnTo>
                  <a:lnTo>
                    <a:pt x="362" y="2528"/>
                  </a:lnTo>
                  <a:lnTo>
                    <a:pt x="396" y="2591"/>
                  </a:lnTo>
                  <a:lnTo>
                    <a:pt x="438" y="2648"/>
                  </a:lnTo>
                  <a:lnTo>
                    <a:pt x="490" y="2700"/>
                  </a:lnTo>
                  <a:lnTo>
                    <a:pt x="547" y="2742"/>
                  </a:lnTo>
                  <a:lnTo>
                    <a:pt x="608" y="2776"/>
                  </a:lnTo>
                  <a:lnTo>
                    <a:pt x="677" y="2803"/>
                  </a:lnTo>
                  <a:lnTo>
                    <a:pt x="749" y="2818"/>
                  </a:lnTo>
                  <a:lnTo>
                    <a:pt x="824" y="2824"/>
                  </a:lnTo>
                  <a:lnTo>
                    <a:pt x="4260" y="2824"/>
                  </a:lnTo>
                  <a:lnTo>
                    <a:pt x="4335" y="2818"/>
                  </a:lnTo>
                  <a:lnTo>
                    <a:pt x="4407" y="2803"/>
                  </a:lnTo>
                  <a:lnTo>
                    <a:pt x="4474" y="2776"/>
                  </a:lnTo>
                  <a:lnTo>
                    <a:pt x="4537" y="2742"/>
                  </a:lnTo>
                  <a:lnTo>
                    <a:pt x="4594" y="2700"/>
                  </a:lnTo>
                  <a:lnTo>
                    <a:pt x="4644" y="2648"/>
                  </a:lnTo>
                  <a:lnTo>
                    <a:pt x="4688" y="2593"/>
                  </a:lnTo>
                  <a:lnTo>
                    <a:pt x="4722" y="2530"/>
                  </a:lnTo>
                  <a:lnTo>
                    <a:pt x="4749" y="2461"/>
                  </a:lnTo>
                  <a:lnTo>
                    <a:pt x="4764" y="2389"/>
                  </a:lnTo>
                  <a:lnTo>
                    <a:pt x="4770" y="2315"/>
                  </a:lnTo>
                  <a:lnTo>
                    <a:pt x="4770" y="2235"/>
                  </a:lnTo>
                  <a:lnTo>
                    <a:pt x="4764" y="2160"/>
                  </a:lnTo>
                  <a:lnTo>
                    <a:pt x="4749" y="2088"/>
                  </a:lnTo>
                  <a:lnTo>
                    <a:pt x="4722" y="2019"/>
                  </a:lnTo>
                  <a:lnTo>
                    <a:pt x="4688" y="1957"/>
                  </a:lnTo>
                  <a:lnTo>
                    <a:pt x="4646" y="1901"/>
                  </a:lnTo>
                  <a:lnTo>
                    <a:pt x="4594" y="1850"/>
                  </a:lnTo>
                  <a:lnTo>
                    <a:pt x="4537" y="1808"/>
                  </a:lnTo>
                  <a:lnTo>
                    <a:pt x="4476" y="1772"/>
                  </a:lnTo>
                  <a:lnTo>
                    <a:pt x="4407" y="1747"/>
                  </a:lnTo>
                  <a:lnTo>
                    <a:pt x="4335" y="1732"/>
                  </a:lnTo>
                  <a:lnTo>
                    <a:pt x="4260" y="1726"/>
                  </a:lnTo>
                  <a:lnTo>
                    <a:pt x="824" y="1726"/>
                  </a:lnTo>
                  <a:close/>
                  <a:moveTo>
                    <a:pt x="824" y="312"/>
                  </a:moveTo>
                  <a:lnTo>
                    <a:pt x="749" y="318"/>
                  </a:lnTo>
                  <a:lnTo>
                    <a:pt x="677" y="335"/>
                  </a:lnTo>
                  <a:lnTo>
                    <a:pt x="610" y="360"/>
                  </a:lnTo>
                  <a:lnTo>
                    <a:pt x="547" y="394"/>
                  </a:lnTo>
                  <a:lnTo>
                    <a:pt x="490" y="438"/>
                  </a:lnTo>
                  <a:lnTo>
                    <a:pt x="440" y="487"/>
                  </a:lnTo>
                  <a:lnTo>
                    <a:pt x="396" y="545"/>
                  </a:lnTo>
                  <a:lnTo>
                    <a:pt x="362" y="607"/>
                  </a:lnTo>
                  <a:lnTo>
                    <a:pt x="335" y="674"/>
                  </a:lnTo>
                  <a:lnTo>
                    <a:pt x="320" y="747"/>
                  </a:lnTo>
                  <a:lnTo>
                    <a:pt x="314" y="823"/>
                  </a:lnTo>
                  <a:lnTo>
                    <a:pt x="314" y="901"/>
                  </a:lnTo>
                  <a:lnTo>
                    <a:pt x="320" y="977"/>
                  </a:lnTo>
                  <a:lnTo>
                    <a:pt x="335" y="1048"/>
                  </a:lnTo>
                  <a:lnTo>
                    <a:pt x="362" y="1116"/>
                  </a:lnTo>
                  <a:lnTo>
                    <a:pt x="396" y="1179"/>
                  </a:lnTo>
                  <a:lnTo>
                    <a:pt x="438" y="1234"/>
                  </a:lnTo>
                  <a:lnTo>
                    <a:pt x="490" y="1286"/>
                  </a:lnTo>
                  <a:lnTo>
                    <a:pt x="547" y="1328"/>
                  </a:lnTo>
                  <a:lnTo>
                    <a:pt x="608" y="1364"/>
                  </a:lnTo>
                  <a:lnTo>
                    <a:pt x="677" y="1389"/>
                  </a:lnTo>
                  <a:lnTo>
                    <a:pt x="749" y="1406"/>
                  </a:lnTo>
                  <a:lnTo>
                    <a:pt x="824" y="1412"/>
                  </a:lnTo>
                  <a:lnTo>
                    <a:pt x="4260" y="1412"/>
                  </a:lnTo>
                  <a:lnTo>
                    <a:pt x="4335" y="1406"/>
                  </a:lnTo>
                  <a:lnTo>
                    <a:pt x="4407" y="1389"/>
                  </a:lnTo>
                  <a:lnTo>
                    <a:pt x="4474" y="1364"/>
                  </a:lnTo>
                  <a:lnTo>
                    <a:pt x="4537" y="1330"/>
                  </a:lnTo>
                  <a:lnTo>
                    <a:pt x="4594" y="1286"/>
                  </a:lnTo>
                  <a:lnTo>
                    <a:pt x="4644" y="1236"/>
                  </a:lnTo>
                  <a:lnTo>
                    <a:pt x="4688" y="1179"/>
                  </a:lnTo>
                  <a:lnTo>
                    <a:pt x="4722" y="1116"/>
                  </a:lnTo>
                  <a:lnTo>
                    <a:pt x="4749" y="1050"/>
                  </a:lnTo>
                  <a:lnTo>
                    <a:pt x="4764" y="977"/>
                  </a:lnTo>
                  <a:lnTo>
                    <a:pt x="4770" y="901"/>
                  </a:lnTo>
                  <a:lnTo>
                    <a:pt x="4770" y="823"/>
                  </a:lnTo>
                  <a:lnTo>
                    <a:pt x="4764" y="747"/>
                  </a:lnTo>
                  <a:lnTo>
                    <a:pt x="4749" y="676"/>
                  </a:lnTo>
                  <a:lnTo>
                    <a:pt x="4722" y="607"/>
                  </a:lnTo>
                  <a:lnTo>
                    <a:pt x="4688" y="545"/>
                  </a:lnTo>
                  <a:lnTo>
                    <a:pt x="4646" y="487"/>
                  </a:lnTo>
                  <a:lnTo>
                    <a:pt x="4594" y="438"/>
                  </a:lnTo>
                  <a:lnTo>
                    <a:pt x="4537" y="394"/>
                  </a:lnTo>
                  <a:lnTo>
                    <a:pt x="4476" y="360"/>
                  </a:lnTo>
                  <a:lnTo>
                    <a:pt x="4407" y="335"/>
                  </a:lnTo>
                  <a:lnTo>
                    <a:pt x="4335" y="318"/>
                  </a:lnTo>
                  <a:lnTo>
                    <a:pt x="4260" y="312"/>
                  </a:lnTo>
                  <a:lnTo>
                    <a:pt x="824" y="312"/>
                  </a:lnTo>
                  <a:close/>
                  <a:moveTo>
                    <a:pt x="824" y="0"/>
                  </a:moveTo>
                  <a:lnTo>
                    <a:pt x="4260" y="0"/>
                  </a:lnTo>
                  <a:lnTo>
                    <a:pt x="4356" y="5"/>
                  </a:lnTo>
                  <a:lnTo>
                    <a:pt x="4449" y="21"/>
                  </a:lnTo>
                  <a:lnTo>
                    <a:pt x="4537" y="47"/>
                  </a:lnTo>
                  <a:lnTo>
                    <a:pt x="4621" y="83"/>
                  </a:lnTo>
                  <a:lnTo>
                    <a:pt x="4701" y="127"/>
                  </a:lnTo>
                  <a:lnTo>
                    <a:pt x="4775" y="181"/>
                  </a:lnTo>
                  <a:lnTo>
                    <a:pt x="4842" y="240"/>
                  </a:lnTo>
                  <a:lnTo>
                    <a:pt x="4903" y="308"/>
                  </a:lnTo>
                  <a:lnTo>
                    <a:pt x="4955" y="381"/>
                  </a:lnTo>
                  <a:lnTo>
                    <a:pt x="5000" y="461"/>
                  </a:lnTo>
                  <a:lnTo>
                    <a:pt x="5037" y="545"/>
                  </a:lnTo>
                  <a:lnTo>
                    <a:pt x="5062" y="634"/>
                  </a:lnTo>
                  <a:lnTo>
                    <a:pt x="5079" y="726"/>
                  </a:lnTo>
                  <a:lnTo>
                    <a:pt x="5084" y="823"/>
                  </a:lnTo>
                  <a:lnTo>
                    <a:pt x="5084" y="901"/>
                  </a:lnTo>
                  <a:lnTo>
                    <a:pt x="5079" y="992"/>
                  </a:lnTo>
                  <a:lnTo>
                    <a:pt x="5065" y="1078"/>
                  </a:lnTo>
                  <a:lnTo>
                    <a:pt x="5041" y="1162"/>
                  </a:lnTo>
                  <a:lnTo>
                    <a:pt x="5010" y="1244"/>
                  </a:lnTo>
                  <a:lnTo>
                    <a:pt x="4970" y="1318"/>
                  </a:lnTo>
                  <a:lnTo>
                    <a:pt x="4922" y="1391"/>
                  </a:lnTo>
                  <a:lnTo>
                    <a:pt x="4869" y="1455"/>
                  </a:lnTo>
                  <a:lnTo>
                    <a:pt x="4808" y="1514"/>
                  </a:lnTo>
                  <a:lnTo>
                    <a:pt x="4741" y="1568"/>
                  </a:lnTo>
                  <a:lnTo>
                    <a:pt x="4808" y="1621"/>
                  </a:lnTo>
                  <a:lnTo>
                    <a:pt x="4869" y="1682"/>
                  </a:lnTo>
                  <a:lnTo>
                    <a:pt x="4922" y="1747"/>
                  </a:lnTo>
                  <a:lnTo>
                    <a:pt x="4970" y="1817"/>
                  </a:lnTo>
                  <a:lnTo>
                    <a:pt x="5010" y="1894"/>
                  </a:lnTo>
                  <a:lnTo>
                    <a:pt x="5041" y="1974"/>
                  </a:lnTo>
                  <a:lnTo>
                    <a:pt x="5065" y="2058"/>
                  </a:lnTo>
                  <a:lnTo>
                    <a:pt x="5079" y="2145"/>
                  </a:lnTo>
                  <a:lnTo>
                    <a:pt x="5084" y="2235"/>
                  </a:lnTo>
                  <a:lnTo>
                    <a:pt x="5084" y="2315"/>
                  </a:lnTo>
                  <a:lnTo>
                    <a:pt x="5079" y="2404"/>
                  </a:lnTo>
                  <a:lnTo>
                    <a:pt x="5065" y="2492"/>
                  </a:lnTo>
                  <a:lnTo>
                    <a:pt x="5041" y="2576"/>
                  </a:lnTo>
                  <a:lnTo>
                    <a:pt x="5010" y="2656"/>
                  </a:lnTo>
                  <a:lnTo>
                    <a:pt x="4970" y="2732"/>
                  </a:lnTo>
                  <a:lnTo>
                    <a:pt x="4922" y="2803"/>
                  </a:lnTo>
                  <a:lnTo>
                    <a:pt x="4869" y="2869"/>
                  </a:lnTo>
                  <a:lnTo>
                    <a:pt x="4808" y="2928"/>
                  </a:lnTo>
                  <a:lnTo>
                    <a:pt x="4741" y="2982"/>
                  </a:lnTo>
                  <a:lnTo>
                    <a:pt x="4808" y="3035"/>
                  </a:lnTo>
                  <a:lnTo>
                    <a:pt x="4869" y="3094"/>
                  </a:lnTo>
                  <a:lnTo>
                    <a:pt x="4922" y="3161"/>
                  </a:lnTo>
                  <a:lnTo>
                    <a:pt x="4970" y="3231"/>
                  </a:lnTo>
                  <a:lnTo>
                    <a:pt x="5010" y="3307"/>
                  </a:lnTo>
                  <a:lnTo>
                    <a:pt x="5041" y="3388"/>
                  </a:lnTo>
                  <a:lnTo>
                    <a:pt x="5065" y="3471"/>
                  </a:lnTo>
                  <a:lnTo>
                    <a:pt x="5079" y="3559"/>
                  </a:lnTo>
                  <a:lnTo>
                    <a:pt x="5084" y="3649"/>
                  </a:lnTo>
                  <a:lnTo>
                    <a:pt x="5084" y="3729"/>
                  </a:lnTo>
                  <a:lnTo>
                    <a:pt x="5079" y="3824"/>
                  </a:lnTo>
                  <a:lnTo>
                    <a:pt x="5062" y="3915"/>
                  </a:lnTo>
                  <a:lnTo>
                    <a:pt x="5037" y="4005"/>
                  </a:lnTo>
                  <a:lnTo>
                    <a:pt x="5000" y="4089"/>
                  </a:lnTo>
                  <a:lnTo>
                    <a:pt x="4955" y="4169"/>
                  </a:lnTo>
                  <a:lnTo>
                    <a:pt x="4903" y="4241"/>
                  </a:lnTo>
                  <a:lnTo>
                    <a:pt x="4842" y="4310"/>
                  </a:lnTo>
                  <a:lnTo>
                    <a:pt x="4775" y="4369"/>
                  </a:lnTo>
                  <a:lnTo>
                    <a:pt x="4701" y="4422"/>
                  </a:lnTo>
                  <a:lnTo>
                    <a:pt x="4623" y="4466"/>
                  </a:lnTo>
                  <a:lnTo>
                    <a:pt x="4537" y="4502"/>
                  </a:lnTo>
                  <a:lnTo>
                    <a:pt x="4449" y="4529"/>
                  </a:lnTo>
                  <a:lnTo>
                    <a:pt x="4356" y="4546"/>
                  </a:lnTo>
                  <a:lnTo>
                    <a:pt x="4260" y="4550"/>
                  </a:lnTo>
                  <a:lnTo>
                    <a:pt x="824" y="4550"/>
                  </a:lnTo>
                  <a:lnTo>
                    <a:pt x="728" y="4546"/>
                  </a:lnTo>
                  <a:lnTo>
                    <a:pt x="635" y="4529"/>
                  </a:lnTo>
                  <a:lnTo>
                    <a:pt x="547" y="4502"/>
                  </a:lnTo>
                  <a:lnTo>
                    <a:pt x="463" y="4468"/>
                  </a:lnTo>
                  <a:lnTo>
                    <a:pt x="383" y="4422"/>
                  </a:lnTo>
                  <a:lnTo>
                    <a:pt x="309" y="4371"/>
                  </a:lnTo>
                  <a:lnTo>
                    <a:pt x="242" y="4310"/>
                  </a:lnTo>
                  <a:lnTo>
                    <a:pt x="181" y="4243"/>
                  </a:lnTo>
                  <a:lnTo>
                    <a:pt x="129" y="4169"/>
                  </a:lnTo>
                  <a:lnTo>
                    <a:pt x="84" y="4089"/>
                  </a:lnTo>
                  <a:lnTo>
                    <a:pt x="47" y="4005"/>
                  </a:lnTo>
                  <a:lnTo>
                    <a:pt x="23" y="3917"/>
                  </a:lnTo>
                  <a:lnTo>
                    <a:pt x="6" y="3824"/>
                  </a:lnTo>
                  <a:lnTo>
                    <a:pt x="0" y="3729"/>
                  </a:lnTo>
                  <a:lnTo>
                    <a:pt x="0" y="3649"/>
                  </a:lnTo>
                  <a:lnTo>
                    <a:pt x="6" y="3559"/>
                  </a:lnTo>
                  <a:lnTo>
                    <a:pt x="19" y="3471"/>
                  </a:lnTo>
                  <a:lnTo>
                    <a:pt x="44" y="3388"/>
                  </a:lnTo>
                  <a:lnTo>
                    <a:pt x="74" y="3307"/>
                  </a:lnTo>
                  <a:lnTo>
                    <a:pt x="114" y="3231"/>
                  </a:lnTo>
                  <a:lnTo>
                    <a:pt x="162" y="3161"/>
                  </a:lnTo>
                  <a:lnTo>
                    <a:pt x="215" y="3094"/>
                  </a:lnTo>
                  <a:lnTo>
                    <a:pt x="276" y="3035"/>
                  </a:lnTo>
                  <a:lnTo>
                    <a:pt x="343" y="2982"/>
                  </a:lnTo>
                  <a:lnTo>
                    <a:pt x="276" y="2928"/>
                  </a:lnTo>
                  <a:lnTo>
                    <a:pt x="215" y="2869"/>
                  </a:lnTo>
                  <a:lnTo>
                    <a:pt x="162" y="2803"/>
                  </a:lnTo>
                  <a:lnTo>
                    <a:pt x="114" y="2732"/>
                  </a:lnTo>
                  <a:lnTo>
                    <a:pt x="74" y="2656"/>
                  </a:lnTo>
                  <a:lnTo>
                    <a:pt x="44" y="2576"/>
                  </a:lnTo>
                  <a:lnTo>
                    <a:pt x="19" y="2492"/>
                  </a:lnTo>
                  <a:lnTo>
                    <a:pt x="6" y="2404"/>
                  </a:lnTo>
                  <a:lnTo>
                    <a:pt x="0" y="2315"/>
                  </a:lnTo>
                  <a:lnTo>
                    <a:pt x="0" y="2235"/>
                  </a:lnTo>
                  <a:lnTo>
                    <a:pt x="6" y="2145"/>
                  </a:lnTo>
                  <a:lnTo>
                    <a:pt x="19" y="2058"/>
                  </a:lnTo>
                  <a:lnTo>
                    <a:pt x="44" y="1974"/>
                  </a:lnTo>
                  <a:lnTo>
                    <a:pt x="74" y="1894"/>
                  </a:lnTo>
                  <a:lnTo>
                    <a:pt x="114" y="1817"/>
                  </a:lnTo>
                  <a:lnTo>
                    <a:pt x="162" y="1747"/>
                  </a:lnTo>
                  <a:lnTo>
                    <a:pt x="215" y="1682"/>
                  </a:lnTo>
                  <a:lnTo>
                    <a:pt x="276" y="1621"/>
                  </a:lnTo>
                  <a:lnTo>
                    <a:pt x="343" y="1568"/>
                  </a:lnTo>
                  <a:lnTo>
                    <a:pt x="276" y="1514"/>
                  </a:lnTo>
                  <a:lnTo>
                    <a:pt x="215" y="1455"/>
                  </a:lnTo>
                  <a:lnTo>
                    <a:pt x="162" y="1391"/>
                  </a:lnTo>
                  <a:lnTo>
                    <a:pt x="114" y="1318"/>
                  </a:lnTo>
                  <a:lnTo>
                    <a:pt x="74" y="1244"/>
                  </a:lnTo>
                  <a:lnTo>
                    <a:pt x="44" y="1162"/>
                  </a:lnTo>
                  <a:lnTo>
                    <a:pt x="19" y="1078"/>
                  </a:lnTo>
                  <a:lnTo>
                    <a:pt x="6" y="992"/>
                  </a:lnTo>
                  <a:lnTo>
                    <a:pt x="0" y="901"/>
                  </a:lnTo>
                  <a:lnTo>
                    <a:pt x="0" y="823"/>
                  </a:lnTo>
                  <a:lnTo>
                    <a:pt x="6" y="726"/>
                  </a:lnTo>
                  <a:lnTo>
                    <a:pt x="23" y="634"/>
                  </a:lnTo>
                  <a:lnTo>
                    <a:pt x="47" y="545"/>
                  </a:lnTo>
                  <a:lnTo>
                    <a:pt x="84" y="461"/>
                  </a:lnTo>
                  <a:lnTo>
                    <a:pt x="128" y="381"/>
                  </a:lnTo>
                  <a:lnTo>
                    <a:pt x="181" y="308"/>
                  </a:lnTo>
                  <a:lnTo>
                    <a:pt x="242" y="240"/>
                  </a:lnTo>
                  <a:lnTo>
                    <a:pt x="309" y="181"/>
                  </a:lnTo>
                  <a:lnTo>
                    <a:pt x="383" y="127"/>
                  </a:lnTo>
                  <a:lnTo>
                    <a:pt x="461" y="83"/>
                  </a:lnTo>
                  <a:lnTo>
                    <a:pt x="547" y="47"/>
                  </a:lnTo>
                  <a:lnTo>
                    <a:pt x="635" y="21"/>
                  </a:lnTo>
                  <a:lnTo>
                    <a:pt x="728" y="5"/>
                  </a:lnTo>
                  <a:lnTo>
                    <a:pt x="8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Freeform 47">
              <a:extLst>
                <a:ext uri="{FF2B5EF4-FFF2-40B4-BE49-F238E27FC236}">
                  <a16:creationId xmlns:a16="http://schemas.microsoft.com/office/drawing/2014/main" id="{449FE76A-4EC7-4E41-B637-084F9BEAD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-8159750" y="2759075"/>
              <a:ext cx="1384300" cy="250825"/>
            </a:xfrm>
            <a:custGeom>
              <a:avLst/>
              <a:gdLst>
                <a:gd name="T0" fmla="*/ 159 w 1743"/>
                <a:gd name="T1" fmla="*/ 0 h 314"/>
                <a:gd name="T2" fmla="*/ 1585 w 1743"/>
                <a:gd name="T3" fmla="*/ 0 h 314"/>
                <a:gd name="T4" fmla="*/ 1627 w 1743"/>
                <a:gd name="T5" fmla="*/ 5 h 314"/>
                <a:gd name="T6" fmla="*/ 1665 w 1743"/>
                <a:gd name="T7" fmla="*/ 21 h 314"/>
                <a:gd name="T8" fmla="*/ 1698 w 1743"/>
                <a:gd name="T9" fmla="*/ 45 h 314"/>
                <a:gd name="T10" fmla="*/ 1721 w 1743"/>
                <a:gd name="T11" fmla="*/ 78 h 314"/>
                <a:gd name="T12" fmla="*/ 1738 w 1743"/>
                <a:gd name="T13" fmla="*/ 114 h 314"/>
                <a:gd name="T14" fmla="*/ 1743 w 1743"/>
                <a:gd name="T15" fmla="*/ 156 h 314"/>
                <a:gd name="T16" fmla="*/ 1738 w 1743"/>
                <a:gd name="T17" fmla="*/ 198 h 314"/>
                <a:gd name="T18" fmla="*/ 1721 w 1743"/>
                <a:gd name="T19" fmla="*/ 236 h 314"/>
                <a:gd name="T20" fmla="*/ 1698 w 1743"/>
                <a:gd name="T21" fmla="*/ 268 h 314"/>
                <a:gd name="T22" fmla="*/ 1665 w 1743"/>
                <a:gd name="T23" fmla="*/ 293 h 314"/>
                <a:gd name="T24" fmla="*/ 1627 w 1743"/>
                <a:gd name="T25" fmla="*/ 308 h 314"/>
                <a:gd name="T26" fmla="*/ 1585 w 1743"/>
                <a:gd name="T27" fmla="*/ 314 h 314"/>
                <a:gd name="T28" fmla="*/ 159 w 1743"/>
                <a:gd name="T29" fmla="*/ 314 h 314"/>
                <a:gd name="T30" fmla="*/ 117 w 1743"/>
                <a:gd name="T31" fmla="*/ 308 h 314"/>
                <a:gd name="T32" fmla="*/ 78 w 1743"/>
                <a:gd name="T33" fmla="*/ 293 h 314"/>
                <a:gd name="T34" fmla="*/ 46 w 1743"/>
                <a:gd name="T35" fmla="*/ 268 h 314"/>
                <a:gd name="T36" fmla="*/ 21 w 1743"/>
                <a:gd name="T37" fmla="*/ 236 h 314"/>
                <a:gd name="T38" fmla="*/ 6 w 1743"/>
                <a:gd name="T39" fmla="*/ 198 h 314"/>
                <a:gd name="T40" fmla="*/ 0 w 1743"/>
                <a:gd name="T41" fmla="*/ 156 h 314"/>
                <a:gd name="T42" fmla="*/ 6 w 1743"/>
                <a:gd name="T43" fmla="*/ 114 h 314"/>
                <a:gd name="T44" fmla="*/ 21 w 1743"/>
                <a:gd name="T45" fmla="*/ 78 h 314"/>
                <a:gd name="T46" fmla="*/ 46 w 1743"/>
                <a:gd name="T47" fmla="*/ 45 h 314"/>
                <a:gd name="T48" fmla="*/ 78 w 1743"/>
                <a:gd name="T49" fmla="*/ 21 h 314"/>
                <a:gd name="T50" fmla="*/ 117 w 1743"/>
                <a:gd name="T51" fmla="*/ 5 h 314"/>
                <a:gd name="T52" fmla="*/ 159 w 1743"/>
                <a:gd name="T53" fmla="*/ 0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43" h="314">
                  <a:moveTo>
                    <a:pt x="159" y="0"/>
                  </a:moveTo>
                  <a:lnTo>
                    <a:pt x="1585" y="0"/>
                  </a:lnTo>
                  <a:lnTo>
                    <a:pt x="1627" y="5"/>
                  </a:lnTo>
                  <a:lnTo>
                    <a:pt x="1665" y="21"/>
                  </a:lnTo>
                  <a:lnTo>
                    <a:pt x="1698" y="45"/>
                  </a:lnTo>
                  <a:lnTo>
                    <a:pt x="1721" y="78"/>
                  </a:lnTo>
                  <a:lnTo>
                    <a:pt x="1738" y="114"/>
                  </a:lnTo>
                  <a:lnTo>
                    <a:pt x="1743" y="156"/>
                  </a:lnTo>
                  <a:lnTo>
                    <a:pt x="1738" y="198"/>
                  </a:lnTo>
                  <a:lnTo>
                    <a:pt x="1721" y="236"/>
                  </a:lnTo>
                  <a:lnTo>
                    <a:pt x="1698" y="268"/>
                  </a:lnTo>
                  <a:lnTo>
                    <a:pt x="1665" y="293"/>
                  </a:lnTo>
                  <a:lnTo>
                    <a:pt x="1627" y="308"/>
                  </a:lnTo>
                  <a:lnTo>
                    <a:pt x="1585" y="314"/>
                  </a:lnTo>
                  <a:lnTo>
                    <a:pt x="159" y="314"/>
                  </a:lnTo>
                  <a:lnTo>
                    <a:pt x="117" y="308"/>
                  </a:lnTo>
                  <a:lnTo>
                    <a:pt x="78" y="293"/>
                  </a:lnTo>
                  <a:lnTo>
                    <a:pt x="46" y="268"/>
                  </a:lnTo>
                  <a:lnTo>
                    <a:pt x="21" y="236"/>
                  </a:lnTo>
                  <a:lnTo>
                    <a:pt x="6" y="198"/>
                  </a:lnTo>
                  <a:lnTo>
                    <a:pt x="0" y="156"/>
                  </a:lnTo>
                  <a:lnTo>
                    <a:pt x="6" y="114"/>
                  </a:lnTo>
                  <a:lnTo>
                    <a:pt x="21" y="78"/>
                  </a:lnTo>
                  <a:lnTo>
                    <a:pt x="46" y="45"/>
                  </a:lnTo>
                  <a:lnTo>
                    <a:pt x="78" y="21"/>
                  </a:lnTo>
                  <a:lnTo>
                    <a:pt x="117" y="5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Freeform 48">
              <a:extLst>
                <a:ext uri="{FF2B5EF4-FFF2-40B4-BE49-F238E27FC236}">
                  <a16:creationId xmlns:a16="http://schemas.microsoft.com/office/drawing/2014/main" id="{A0CDA359-AE5E-4262-A14F-B2D966F97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-9086850" y="2755900"/>
              <a:ext cx="255588" cy="255588"/>
            </a:xfrm>
            <a:custGeom>
              <a:avLst/>
              <a:gdLst>
                <a:gd name="T0" fmla="*/ 162 w 322"/>
                <a:gd name="T1" fmla="*/ 0 h 322"/>
                <a:gd name="T2" fmla="*/ 204 w 322"/>
                <a:gd name="T3" fmla="*/ 6 h 322"/>
                <a:gd name="T4" fmla="*/ 242 w 322"/>
                <a:gd name="T5" fmla="*/ 21 h 322"/>
                <a:gd name="T6" fmla="*/ 275 w 322"/>
                <a:gd name="T7" fmla="*/ 47 h 322"/>
                <a:gd name="T8" fmla="*/ 301 w 322"/>
                <a:gd name="T9" fmla="*/ 80 h 322"/>
                <a:gd name="T10" fmla="*/ 317 w 322"/>
                <a:gd name="T11" fmla="*/ 118 h 322"/>
                <a:gd name="T12" fmla="*/ 322 w 322"/>
                <a:gd name="T13" fmla="*/ 160 h 322"/>
                <a:gd name="T14" fmla="*/ 317 w 322"/>
                <a:gd name="T15" fmla="*/ 204 h 322"/>
                <a:gd name="T16" fmla="*/ 301 w 322"/>
                <a:gd name="T17" fmla="*/ 242 h 322"/>
                <a:gd name="T18" fmla="*/ 275 w 322"/>
                <a:gd name="T19" fmla="*/ 274 h 322"/>
                <a:gd name="T20" fmla="*/ 242 w 322"/>
                <a:gd name="T21" fmla="*/ 301 h 322"/>
                <a:gd name="T22" fmla="*/ 204 w 322"/>
                <a:gd name="T23" fmla="*/ 316 h 322"/>
                <a:gd name="T24" fmla="*/ 162 w 322"/>
                <a:gd name="T25" fmla="*/ 322 h 322"/>
                <a:gd name="T26" fmla="*/ 118 w 322"/>
                <a:gd name="T27" fmla="*/ 316 h 322"/>
                <a:gd name="T28" fmla="*/ 80 w 322"/>
                <a:gd name="T29" fmla="*/ 301 h 322"/>
                <a:gd name="T30" fmla="*/ 48 w 322"/>
                <a:gd name="T31" fmla="*/ 274 h 322"/>
                <a:gd name="T32" fmla="*/ 21 w 322"/>
                <a:gd name="T33" fmla="*/ 242 h 322"/>
                <a:gd name="T34" fmla="*/ 6 w 322"/>
                <a:gd name="T35" fmla="*/ 204 h 322"/>
                <a:gd name="T36" fmla="*/ 0 w 322"/>
                <a:gd name="T37" fmla="*/ 160 h 322"/>
                <a:gd name="T38" fmla="*/ 6 w 322"/>
                <a:gd name="T39" fmla="*/ 118 h 322"/>
                <a:gd name="T40" fmla="*/ 21 w 322"/>
                <a:gd name="T41" fmla="*/ 80 h 322"/>
                <a:gd name="T42" fmla="*/ 48 w 322"/>
                <a:gd name="T43" fmla="*/ 47 h 322"/>
                <a:gd name="T44" fmla="*/ 80 w 322"/>
                <a:gd name="T45" fmla="*/ 21 h 322"/>
                <a:gd name="T46" fmla="*/ 118 w 322"/>
                <a:gd name="T47" fmla="*/ 6 h 322"/>
                <a:gd name="T48" fmla="*/ 162 w 322"/>
                <a:gd name="T49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2" h="322">
                  <a:moveTo>
                    <a:pt x="162" y="0"/>
                  </a:moveTo>
                  <a:lnTo>
                    <a:pt x="204" y="6"/>
                  </a:lnTo>
                  <a:lnTo>
                    <a:pt x="242" y="21"/>
                  </a:lnTo>
                  <a:lnTo>
                    <a:pt x="275" y="47"/>
                  </a:lnTo>
                  <a:lnTo>
                    <a:pt x="301" y="80"/>
                  </a:lnTo>
                  <a:lnTo>
                    <a:pt x="317" y="118"/>
                  </a:lnTo>
                  <a:lnTo>
                    <a:pt x="322" y="160"/>
                  </a:lnTo>
                  <a:lnTo>
                    <a:pt x="317" y="204"/>
                  </a:lnTo>
                  <a:lnTo>
                    <a:pt x="301" y="242"/>
                  </a:lnTo>
                  <a:lnTo>
                    <a:pt x="275" y="274"/>
                  </a:lnTo>
                  <a:lnTo>
                    <a:pt x="242" y="301"/>
                  </a:lnTo>
                  <a:lnTo>
                    <a:pt x="204" y="316"/>
                  </a:lnTo>
                  <a:lnTo>
                    <a:pt x="162" y="322"/>
                  </a:lnTo>
                  <a:lnTo>
                    <a:pt x="118" y="316"/>
                  </a:lnTo>
                  <a:lnTo>
                    <a:pt x="80" y="301"/>
                  </a:lnTo>
                  <a:lnTo>
                    <a:pt x="48" y="274"/>
                  </a:lnTo>
                  <a:lnTo>
                    <a:pt x="21" y="242"/>
                  </a:lnTo>
                  <a:lnTo>
                    <a:pt x="6" y="204"/>
                  </a:lnTo>
                  <a:lnTo>
                    <a:pt x="0" y="160"/>
                  </a:lnTo>
                  <a:lnTo>
                    <a:pt x="6" y="118"/>
                  </a:lnTo>
                  <a:lnTo>
                    <a:pt x="21" y="80"/>
                  </a:lnTo>
                  <a:lnTo>
                    <a:pt x="48" y="47"/>
                  </a:lnTo>
                  <a:lnTo>
                    <a:pt x="80" y="21"/>
                  </a:lnTo>
                  <a:lnTo>
                    <a:pt x="118" y="6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Freeform 49">
              <a:extLst>
                <a:ext uri="{FF2B5EF4-FFF2-40B4-BE49-F238E27FC236}">
                  <a16:creationId xmlns:a16="http://schemas.microsoft.com/office/drawing/2014/main" id="{09789748-835D-4184-A675-07ED5E95A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8159750" y="3879850"/>
              <a:ext cx="1384300" cy="249238"/>
            </a:xfrm>
            <a:custGeom>
              <a:avLst/>
              <a:gdLst>
                <a:gd name="T0" fmla="*/ 159 w 1743"/>
                <a:gd name="T1" fmla="*/ 0 h 314"/>
                <a:gd name="T2" fmla="*/ 1585 w 1743"/>
                <a:gd name="T3" fmla="*/ 0 h 314"/>
                <a:gd name="T4" fmla="*/ 1627 w 1743"/>
                <a:gd name="T5" fmla="*/ 5 h 314"/>
                <a:gd name="T6" fmla="*/ 1665 w 1743"/>
                <a:gd name="T7" fmla="*/ 21 h 314"/>
                <a:gd name="T8" fmla="*/ 1698 w 1743"/>
                <a:gd name="T9" fmla="*/ 45 h 314"/>
                <a:gd name="T10" fmla="*/ 1721 w 1743"/>
                <a:gd name="T11" fmla="*/ 78 h 314"/>
                <a:gd name="T12" fmla="*/ 1738 w 1743"/>
                <a:gd name="T13" fmla="*/ 114 h 314"/>
                <a:gd name="T14" fmla="*/ 1743 w 1743"/>
                <a:gd name="T15" fmla="*/ 156 h 314"/>
                <a:gd name="T16" fmla="*/ 1738 w 1743"/>
                <a:gd name="T17" fmla="*/ 198 h 314"/>
                <a:gd name="T18" fmla="*/ 1721 w 1743"/>
                <a:gd name="T19" fmla="*/ 236 h 314"/>
                <a:gd name="T20" fmla="*/ 1698 w 1743"/>
                <a:gd name="T21" fmla="*/ 268 h 314"/>
                <a:gd name="T22" fmla="*/ 1665 w 1743"/>
                <a:gd name="T23" fmla="*/ 293 h 314"/>
                <a:gd name="T24" fmla="*/ 1627 w 1743"/>
                <a:gd name="T25" fmla="*/ 308 h 314"/>
                <a:gd name="T26" fmla="*/ 1585 w 1743"/>
                <a:gd name="T27" fmla="*/ 314 h 314"/>
                <a:gd name="T28" fmla="*/ 159 w 1743"/>
                <a:gd name="T29" fmla="*/ 314 h 314"/>
                <a:gd name="T30" fmla="*/ 117 w 1743"/>
                <a:gd name="T31" fmla="*/ 308 h 314"/>
                <a:gd name="T32" fmla="*/ 78 w 1743"/>
                <a:gd name="T33" fmla="*/ 293 h 314"/>
                <a:gd name="T34" fmla="*/ 46 w 1743"/>
                <a:gd name="T35" fmla="*/ 268 h 314"/>
                <a:gd name="T36" fmla="*/ 21 w 1743"/>
                <a:gd name="T37" fmla="*/ 236 h 314"/>
                <a:gd name="T38" fmla="*/ 6 w 1743"/>
                <a:gd name="T39" fmla="*/ 198 h 314"/>
                <a:gd name="T40" fmla="*/ 0 w 1743"/>
                <a:gd name="T41" fmla="*/ 156 h 314"/>
                <a:gd name="T42" fmla="*/ 6 w 1743"/>
                <a:gd name="T43" fmla="*/ 114 h 314"/>
                <a:gd name="T44" fmla="*/ 21 w 1743"/>
                <a:gd name="T45" fmla="*/ 78 h 314"/>
                <a:gd name="T46" fmla="*/ 46 w 1743"/>
                <a:gd name="T47" fmla="*/ 45 h 314"/>
                <a:gd name="T48" fmla="*/ 78 w 1743"/>
                <a:gd name="T49" fmla="*/ 21 h 314"/>
                <a:gd name="T50" fmla="*/ 117 w 1743"/>
                <a:gd name="T51" fmla="*/ 5 h 314"/>
                <a:gd name="T52" fmla="*/ 159 w 1743"/>
                <a:gd name="T53" fmla="*/ 0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43" h="314">
                  <a:moveTo>
                    <a:pt x="159" y="0"/>
                  </a:moveTo>
                  <a:lnTo>
                    <a:pt x="1585" y="0"/>
                  </a:lnTo>
                  <a:lnTo>
                    <a:pt x="1627" y="5"/>
                  </a:lnTo>
                  <a:lnTo>
                    <a:pt x="1665" y="21"/>
                  </a:lnTo>
                  <a:lnTo>
                    <a:pt x="1698" y="45"/>
                  </a:lnTo>
                  <a:lnTo>
                    <a:pt x="1721" y="78"/>
                  </a:lnTo>
                  <a:lnTo>
                    <a:pt x="1738" y="114"/>
                  </a:lnTo>
                  <a:lnTo>
                    <a:pt x="1743" y="156"/>
                  </a:lnTo>
                  <a:lnTo>
                    <a:pt x="1738" y="198"/>
                  </a:lnTo>
                  <a:lnTo>
                    <a:pt x="1721" y="236"/>
                  </a:lnTo>
                  <a:lnTo>
                    <a:pt x="1698" y="268"/>
                  </a:lnTo>
                  <a:lnTo>
                    <a:pt x="1665" y="293"/>
                  </a:lnTo>
                  <a:lnTo>
                    <a:pt x="1627" y="308"/>
                  </a:lnTo>
                  <a:lnTo>
                    <a:pt x="1585" y="314"/>
                  </a:lnTo>
                  <a:lnTo>
                    <a:pt x="159" y="314"/>
                  </a:lnTo>
                  <a:lnTo>
                    <a:pt x="117" y="308"/>
                  </a:lnTo>
                  <a:lnTo>
                    <a:pt x="78" y="293"/>
                  </a:lnTo>
                  <a:lnTo>
                    <a:pt x="46" y="268"/>
                  </a:lnTo>
                  <a:lnTo>
                    <a:pt x="21" y="236"/>
                  </a:lnTo>
                  <a:lnTo>
                    <a:pt x="6" y="198"/>
                  </a:lnTo>
                  <a:lnTo>
                    <a:pt x="0" y="156"/>
                  </a:lnTo>
                  <a:lnTo>
                    <a:pt x="6" y="114"/>
                  </a:lnTo>
                  <a:lnTo>
                    <a:pt x="21" y="78"/>
                  </a:lnTo>
                  <a:lnTo>
                    <a:pt x="46" y="45"/>
                  </a:lnTo>
                  <a:lnTo>
                    <a:pt x="78" y="21"/>
                  </a:lnTo>
                  <a:lnTo>
                    <a:pt x="117" y="5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 50">
              <a:extLst>
                <a:ext uri="{FF2B5EF4-FFF2-40B4-BE49-F238E27FC236}">
                  <a16:creationId xmlns:a16="http://schemas.microsoft.com/office/drawing/2014/main" id="{8E47E436-F526-43E1-A698-05BA8FE2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-9086850" y="3876675"/>
              <a:ext cx="255588" cy="255588"/>
            </a:xfrm>
            <a:custGeom>
              <a:avLst/>
              <a:gdLst>
                <a:gd name="T0" fmla="*/ 162 w 322"/>
                <a:gd name="T1" fmla="*/ 0 h 322"/>
                <a:gd name="T2" fmla="*/ 204 w 322"/>
                <a:gd name="T3" fmla="*/ 5 h 322"/>
                <a:gd name="T4" fmla="*/ 242 w 322"/>
                <a:gd name="T5" fmla="*/ 21 h 322"/>
                <a:gd name="T6" fmla="*/ 275 w 322"/>
                <a:gd name="T7" fmla="*/ 47 h 322"/>
                <a:gd name="T8" fmla="*/ 301 w 322"/>
                <a:gd name="T9" fmla="*/ 80 h 322"/>
                <a:gd name="T10" fmla="*/ 317 w 322"/>
                <a:gd name="T11" fmla="*/ 118 h 322"/>
                <a:gd name="T12" fmla="*/ 322 w 322"/>
                <a:gd name="T13" fmla="*/ 160 h 322"/>
                <a:gd name="T14" fmla="*/ 317 w 322"/>
                <a:gd name="T15" fmla="*/ 204 h 322"/>
                <a:gd name="T16" fmla="*/ 301 w 322"/>
                <a:gd name="T17" fmla="*/ 242 h 322"/>
                <a:gd name="T18" fmla="*/ 275 w 322"/>
                <a:gd name="T19" fmla="*/ 274 h 322"/>
                <a:gd name="T20" fmla="*/ 242 w 322"/>
                <a:gd name="T21" fmla="*/ 299 h 322"/>
                <a:gd name="T22" fmla="*/ 204 w 322"/>
                <a:gd name="T23" fmla="*/ 316 h 322"/>
                <a:gd name="T24" fmla="*/ 162 w 322"/>
                <a:gd name="T25" fmla="*/ 322 h 322"/>
                <a:gd name="T26" fmla="*/ 118 w 322"/>
                <a:gd name="T27" fmla="*/ 316 h 322"/>
                <a:gd name="T28" fmla="*/ 80 w 322"/>
                <a:gd name="T29" fmla="*/ 299 h 322"/>
                <a:gd name="T30" fmla="*/ 48 w 322"/>
                <a:gd name="T31" fmla="*/ 274 h 322"/>
                <a:gd name="T32" fmla="*/ 21 w 322"/>
                <a:gd name="T33" fmla="*/ 242 h 322"/>
                <a:gd name="T34" fmla="*/ 6 w 322"/>
                <a:gd name="T35" fmla="*/ 204 h 322"/>
                <a:gd name="T36" fmla="*/ 0 w 322"/>
                <a:gd name="T37" fmla="*/ 160 h 322"/>
                <a:gd name="T38" fmla="*/ 6 w 322"/>
                <a:gd name="T39" fmla="*/ 118 h 322"/>
                <a:gd name="T40" fmla="*/ 21 w 322"/>
                <a:gd name="T41" fmla="*/ 80 h 322"/>
                <a:gd name="T42" fmla="*/ 48 w 322"/>
                <a:gd name="T43" fmla="*/ 47 h 322"/>
                <a:gd name="T44" fmla="*/ 80 w 322"/>
                <a:gd name="T45" fmla="*/ 21 h 322"/>
                <a:gd name="T46" fmla="*/ 118 w 322"/>
                <a:gd name="T47" fmla="*/ 5 h 322"/>
                <a:gd name="T48" fmla="*/ 162 w 322"/>
                <a:gd name="T49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2" h="322">
                  <a:moveTo>
                    <a:pt x="162" y="0"/>
                  </a:moveTo>
                  <a:lnTo>
                    <a:pt x="204" y="5"/>
                  </a:lnTo>
                  <a:lnTo>
                    <a:pt x="242" y="21"/>
                  </a:lnTo>
                  <a:lnTo>
                    <a:pt x="275" y="47"/>
                  </a:lnTo>
                  <a:lnTo>
                    <a:pt x="301" y="80"/>
                  </a:lnTo>
                  <a:lnTo>
                    <a:pt x="317" y="118"/>
                  </a:lnTo>
                  <a:lnTo>
                    <a:pt x="322" y="160"/>
                  </a:lnTo>
                  <a:lnTo>
                    <a:pt x="317" y="204"/>
                  </a:lnTo>
                  <a:lnTo>
                    <a:pt x="301" y="242"/>
                  </a:lnTo>
                  <a:lnTo>
                    <a:pt x="275" y="274"/>
                  </a:lnTo>
                  <a:lnTo>
                    <a:pt x="242" y="299"/>
                  </a:lnTo>
                  <a:lnTo>
                    <a:pt x="204" y="316"/>
                  </a:lnTo>
                  <a:lnTo>
                    <a:pt x="162" y="322"/>
                  </a:lnTo>
                  <a:lnTo>
                    <a:pt x="118" y="316"/>
                  </a:lnTo>
                  <a:lnTo>
                    <a:pt x="80" y="299"/>
                  </a:lnTo>
                  <a:lnTo>
                    <a:pt x="48" y="274"/>
                  </a:lnTo>
                  <a:lnTo>
                    <a:pt x="21" y="242"/>
                  </a:lnTo>
                  <a:lnTo>
                    <a:pt x="6" y="204"/>
                  </a:lnTo>
                  <a:lnTo>
                    <a:pt x="0" y="160"/>
                  </a:lnTo>
                  <a:lnTo>
                    <a:pt x="6" y="118"/>
                  </a:lnTo>
                  <a:lnTo>
                    <a:pt x="21" y="80"/>
                  </a:lnTo>
                  <a:lnTo>
                    <a:pt x="48" y="47"/>
                  </a:lnTo>
                  <a:lnTo>
                    <a:pt x="80" y="21"/>
                  </a:lnTo>
                  <a:lnTo>
                    <a:pt x="118" y="5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Freeform 51">
              <a:extLst>
                <a:ext uri="{FF2B5EF4-FFF2-40B4-BE49-F238E27FC236}">
                  <a16:creationId xmlns:a16="http://schemas.microsoft.com/office/drawing/2014/main" id="{8C7ED5C0-0B15-4EE7-B01C-274818CF2FF3}"/>
                </a:ext>
              </a:extLst>
            </p:cNvPr>
            <p:cNvSpPr>
              <a:spLocks/>
            </p:cNvSpPr>
            <p:nvPr/>
          </p:nvSpPr>
          <p:spPr bwMode="auto">
            <a:xfrm>
              <a:off x="-8159750" y="5000625"/>
              <a:ext cx="1384300" cy="249238"/>
            </a:xfrm>
            <a:custGeom>
              <a:avLst/>
              <a:gdLst>
                <a:gd name="T0" fmla="*/ 159 w 1743"/>
                <a:gd name="T1" fmla="*/ 0 h 314"/>
                <a:gd name="T2" fmla="*/ 1585 w 1743"/>
                <a:gd name="T3" fmla="*/ 0 h 314"/>
                <a:gd name="T4" fmla="*/ 1627 w 1743"/>
                <a:gd name="T5" fmla="*/ 5 h 314"/>
                <a:gd name="T6" fmla="*/ 1665 w 1743"/>
                <a:gd name="T7" fmla="*/ 20 h 314"/>
                <a:gd name="T8" fmla="*/ 1698 w 1743"/>
                <a:gd name="T9" fmla="*/ 45 h 314"/>
                <a:gd name="T10" fmla="*/ 1721 w 1743"/>
                <a:gd name="T11" fmla="*/ 78 h 314"/>
                <a:gd name="T12" fmla="*/ 1738 w 1743"/>
                <a:gd name="T13" fmla="*/ 114 h 314"/>
                <a:gd name="T14" fmla="*/ 1743 w 1743"/>
                <a:gd name="T15" fmla="*/ 156 h 314"/>
                <a:gd name="T16" fmla="*/ 1738 w 1743"/>
                <a:gd name="T17" fmla="*/ 198 h 314"/>
                <a:gd name="T18" fmla="*/ 1721 w 1743"/>
                <a:gd name="T19" fmla="*/ 236 h 314"/>
                <a:gd name="T20" fmla="*/ 1698 w 1743"/>
                <a:gd name="T21" fmla="*/ 268 h 314"/>
                <a:gd name="T22" fmla="*/ 1665 w 1743"/>
                <a:gd name="T23" fmla="*/ 293 h 314"/>
                <a:gd name="T24" fmla="*/ 1627 w 1743"/>
                <a:gd name="T25" fmla="*/ 308 h 314"/>
                <a:gd name="T26" fmla="*/ 1585 w 1743"/>
                <a:gd name="T27" fmla="*/ 314 h 314"/>
                <a:gd name="T28" fmla="*/ 159 w 1743"/>
                <a:gd name="T29" fmla="*/ 314 h 314"/>
                <a:gd name="T30" fmla="*/ 117 w 1743"/>
                <a:gd name="T31" fmla="*/ 308 h 314"/>
                <a:gd name="T32" fmla="*/ 78 w 1743"/>
                <a:gd name="T33" fmla="*/ 293 h 314"/>
                <a:gd name="T34" fmla="*/ 46 w 1743"/>
                <a:gd name="T35" fmla="*/ 268 h 314"/>
                <a:gd name="T36" fmla="*/ 21 w 1743"/>
                <a:gd name="T37" fmla="*/ 236 h 314"/>
                <a:gd name="T38" fmla="*/ 6 w 1743"/>
                <a:gd name="T39" fmla="*/ 198 h 314"/>
                <a:gd name="T40" fmla="*/ 0 w 1743"/>
                <a:gd name="T41" fmla="*/ 156 h 314"/>
                <a:gd name="T42" fmla="*/ 6 w 1743"/>
                <a:gd name="T43" fmla="*/ 114 h 314"/>
                <a:gd name="T44" fmla="*/ 21 w 1743"/>
                <a:gd name="T45" fmla="*/ 78 h 314"/>
                <a:gd name="T46" fmla="*/ 46 w 1743"/>
                <a:gd name="T47" fmla="*/ 45 h 314"/>
                <a:gd name="T48" fmla="*/ 78 w 1743"/>
                <a:gd name="T49" fmla="*/ 20 h 314"/>
                <a:gd name="T50" fmla="*/ 117 w 1743"/>
                <a:gd name="T51" fmla="*/ 5 h 314"/>
                <a:gd name="T52" fmla="*/ 159 w 1743"/>
                <a:gd name="T53" fmla="*/ 0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43" h="314">
                  <a:moveTo>
                    <a:pt x="159" y="0"/>
                  </a:moveTo>
                  <a:lnTo>
                    <a:pt x="1585" y="0"/>
                  </a:lnTo>
                  <a:lnTo>
                    <a:pt x="1627" y="5"/>
                  </a:lnTo>
                  <a:lnTo>
                    <a:pt x="1665" y="20"/>
                  </a:lnTo>
                  <a:lnTo>
                    <a:pt x="1698" y="45"/>
                  </a:lnTo>
                  <a:lnTo>
                    <a:pt x="1721" y="78"/>
                  </a:lnTo>
                  <a:lnTo>
                    <a:pt x="1738" y="114"/>
                  </a:lnTo>
                  <a:lnTo>
                    <a:pt x="1743" y="156"/>
                  </a:lnTo>
                  <a:lnTo>
                    <a:pt x="1738" y="198"/>
                  </a:lnTo>
                  <a:lnTo>
                    <a:pt x="1721" y="236"/>
                  </a:lnTo>
                  <a:lnTo>
                    <a:pt x="1698" y="268"/>
                  </a:lnTo>
                  <a:lnTo>
                    <a:pt x="1665" y="293"/>
                  </a:lnTo>
                  <a:lnTo>
                    <a:pt x="1627" y="308"/>
                  </a:lnTo>
                  <a:lnTo>
                    <a:pt x="1585" y="314"/>
                  </a:lnTo>
                  <a:lnTo>
                    <a:pt x="159" y="314"/>
                  </a:lnTo>
                  <a:lnTo>
                    <a:pt x="117" y="308"/>
                  </a:lnTo>
                  <a:lnTo>
                    <a:pt x="78" y="293"/>
                  </a:lnTo>
                  <a:lnTo>
                    <a:pt x="46" y="268"/>
                  </a:lnTo>
                  <a:lnTo>
                    <a:pt x="21" y="236"/>
                  </a:lnTo>
                  <a:lnTo>
                    <a:pt x="6" y="198"/>
                  </a:lnTo>
                  <a:lnTo>
                    <a:pt x="0" y="156"/>
                  </a:lnTo>
                  <a:lnTo>
                    <a:pt x="6" y="114"/>
                  </a:lnTo>
                  <a:lnTo>
                    <a:pt x="21" y="78"/>
                  </a:lnTo>
                  <a:lnTo>
                    <a:pt x="46" y="45"/>
                  </a:lnTo>
                  <a:lnTo>
                    <a:pt x="78" y="20"/>
                  </a:lnTo>
                  <a:lnTo>
                    <a:pt x="117" y="5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Freeform 52">
              <a:extLst>
                <a:ext uri="{FF2B5EF4-FFF2-40B4-BE49-F238E27FC236}">
                  <a16:creationId xmlns:a16="http://schemas.microsoft.com/office/drawing/2014/main" id="{F1E584F5-FA5F-4DF3-99EC-644F14651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-9086850" y="4997450"/>
              <a:ext cx="255588" cy="257175"/>
            </a:xfrm>
            <a:custGeom>
              <a:avLst/>
              <a:gdLst>
                <a:gd name="T0" fmla="*/ 162 w 322"/>
                <a:gd name="T1" fmla="*/ 0 h 324"/>
                <a:gd name="T2" fmla="*/ 204 w 322"/>
                <a:gd name="T3" fmla="*/ 5 h 324"/>
                <a:gd name="T4" fmla="*/ 242 w 322"/>
                <a:gd name="T5" fmla="*/ 23 h 324"/>
                <a:gd name="T6" fmla="*/ 275 w 322"/>
                <a:gd name="T7" fmla="*/ 47 h 324"/>
                <a:gd name="T8" fmla="*/ 301 w 322"/>
                <a:gd name="T9" fmla="*/ 80 h 324"/>
                <a:gd name="T10" fmla="*/ 317 w 322"/>
                <a:gd name="T11" fmla="*/ 120 h 324"/>
                <a:gd name="T12" fmla="*/ 322 w 322"/>
                <a:gd name="T13" fmla="*/ 162 h 324"/>
                <a:gd name="T14" fmla="*/ 317 w 322"/>
                <a:gd name="T15" fmla="*/ 206 h 324"/>
                <a:gd name="T16" fmla="*/ 301 w 322"/>
                <a:gd name="T17" fmla="*/ 244 h 324"/>
                <a:gd name="T18" fmla="*/ 275 w 322"/>
                <a:gd name="T19" fmla="*/ 276 h 324"/>
                <a:gd name="T20" fmla="*/ 242 w 322"/>
                <a:gd name="T21" fmla="*/ 301 h 324"/>
                <a:gd name="T22" fmla="*/ 204 w 322"/>
                <a:gd name="T23" fmla="*/ 318 h 324"/>
                <a:gd name="T24" fmla="*/ 162 w 322"/>
                <a:gd name="T25" fmla="*/ 324 h 324"/>
                <a:gd name="T26" fmla="*/ 118 w 322"/>
                <a:gd name="T27" fmla="*/ 318 h 324"/>
                <a:gd name="T28" fmla="*/ 80 w 322"/>
                <a:gd name="T29" fmla="*/ 301 h 324"/>
                <a:gd name="T30" fmla="*/ 48 w 322"/>
                <a:gd name="T31" fmla="*/ 276 h 324"/>
                <a:gd name="T32" fmla="*/ 21 w 322"/>
                <a:gd name="T33" fmla="*/ 244 h 324"/>
                <a:gd name="T34" fmla="*/ 6 w 322"/>
                <a:gd name="T35" fmla="*/ 206 h 324"/>
                <a:gd name="T36" fmla="*/ 0 w 322"/>
                <a:gd name="T37" fmla="*/ 162 h 324"/>
                <a:gd name="T38" fmla="*/ 6 w 322"/>
                <a:gd name="T39" fmla="*/ 120 h 324"/>
                <a:gd name="T40" fmla="*/ 21 w 322"/>
                <a:gd name="T41" fmla="*/ 80 h 324"/>
                <a:gd name="T42" fmla="*/ 48 w 322"/>
                <a:gd name="T43" fmla="*/ 47 h 324"/>
                <a:gd name="T44" fmla="*/ 80 w 322"/>
                <a:gd name="T45" fmla="*/ 23 h 324"/>
                <a:gd name="T46" fmla="*/ 118 w 322"/>
                <a:gd name="T47" fmla="*/ 5 h 324"/>
                <a:gd name="T48" fmla="*/ 162 w 322"/>
                <a:gd name="T49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2" h="324">
                  <a:moveTo>
                    <a:pt x="162" y="0"/>
                  </a:moveTo>
                  <a:lnTo>
                    <a:pt x="204" y="5"/>
                  </a:lnTo>
                  <a:lnTo>
                    <a:pt x="242" y="23"/>
                  </a:lnTo>
                  <a:lnTo>
                    <a:pt x="275" y="47"/>
                  </a:lnTo>
                  <a:lnTo>
                    <a:pt x="301" y="80"/>
                  </a:lnTo>
                  <a:lnTo>
                    <a:pt x="317" y="120"/>
                  </a:lnTo>
                  <a:lnTo>
                    <a:pt x="322" y="162"/>
                  </a:lnTo>
                  <a:lnTo>
                    <a:pt x="317" y="206"/>
                  </a:lnTo>
                  <a:lnTo>
                    <a:pt x="301" y="244"/>
                  </a:lnTo>
                  <a:lnTo>
                    <a:pt x="275" y="276"/>
                  </a:lnTo>
                  <a:lnTo>
                    <a:pt x="242" y="301"/>
                  </a:lnTo>
                  <a:lnTo>
                    <a:pt x="204" y="318"/>
                  </a:lnTo>
                  <a:lnTo>
                    <a:pt x="162" y="324"/>
                  </a:lnTo>
                  <a:lnTo>
                    <a:pt x="118" y="318"/>
                  </a:lnTo>
                  <a:lnTo>
                    <a:pt x="80" y="301"/>
                  </a:lnTo>
                  <a:lnTo>
                    <a:pt x="48" y="276"/>
                  </a:lnTo>
                  <a:lnTo>
                    <a:pt x="21" y="244"/>
                  </a:lnTo>
                  <a:lnTo>
                    <a:pt x="6" y="206"/>
                  </a:lnTo>
                  <a:lnTo>
                    <a:pt x="0" y="162"/>
                  </a:lnTo>
                  <a:lnTo>
                    <a:pt x="6" y="120"/>
                  </a:lnTo>
                  <a:lnTo>
                    <a:pt x="21" y="80"/>
                  </a:lnTo>
                  <a:lnTo>
                    <a:pt x="48" y="47"/>
                  </a:lnTo>
                  <a:lnTo>
                    <a:pt x="80" y="23"/>
                  </a:lnTo>
                  <a:lnTo>
                    <a:pt x="118" y="5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 53">
              <a:extLst>
                <a:ext uri="{FF2B5EF4-FFF2-40B4-BE49-F238E27FC236}">
                  <a16:creationId xmlns:a16="http://schemas.microsoft.com/office/drawing/2014/main" id="{F0910407-F8CD-44B3-BC77-B62B522129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174288" y="6021388"/>
              <a:ext cx="4356100" cy="1149350"/>
            </a:xfrm>
            <a:custGeom>
              <a:avLst/>
              <a:gdLst>
                <a:gd name="T0" fmla="*/ 4878 w 5489"/>
                <a:gd name="T1" fmla="*/ 811 h 1448"/>
                <a:gd name="T2" fmla="*/ 4812 w 5489"/>
                <a:gd name="T3" fmla="*/ 954 h 1448"/>
                <a:gd name="T4" fmla="*/ 4880 w 5489"/>
                <a:gd name="T5" fmla="*/ 1095 h 1448"/>
                <a:gd name="T6" fmla="*/ 5035 w 5489"/>
                <a:gd name="T7" fmla="*/ 1132 h 1448"/>
                <a:gd name="T8" fmla="*/ 5157 w 5489"/>
                <a:gd name="T9" fmla="*/ 1034 h 1448"/>
                <a:gd name="T10" fmla="*/ 5157 w 5489"/>
                <a:gd name="T11" fmla="*/ 874 h 1448"/>
                <a:gd name="T12" fmla="*/ 5035 w 5489"/>
                <a:gd name="T13" fmla="*/ 777 h 1448"/>
                <a:gd name="T14" fmla="*/ 2666 w 5489"/>
                <a:gd name="T15" fmla="*/ 790 h 1448"/>
                <a:gd name="T16" fmla="*/ 2569 w 5489"/>
                <a:gd name="T17" fmla="*/ 912 h 1448"/>
                <a:gd name="T18" fmla="*/ 2605 w 5489"/>
                <a:gd name="T19" fmla="*/ 1067 h 1448"/>
                <a:gd name="T20" fmla="*/ 2746 w 5489"/>
                <a:gd name="T21" fmla="*/ 1135 h 1448"/>
                <a:gd name="T22" fmla="*/ 2887 w 5489"/>
                <a:gd name="T23" fmla="*/ 1067 h 1448"/>
                <a:gd name="T24" fmla="*/ 2923 w 5489"/>
                <a:gd name="T25" fmla="*/ 912 h 1448"/>
                <a:gd name="T26" fmla="*/ 2826 w 5489"/>
                <a:gd name="T27" fmla="*/ 790 h 1448"/>
                <a:gd name="T28" fmla="*/ 456 w 5489"/>
                <a:gd name="T29" fmla="*/ 775 h 1448"/>
                <a:gd name="T30" fmla="*/ 333 w 5489"/>
                <a:gd name="T31" fmla="*/ 872 h 1448"/>
                <a:gd name="T32" fmla="*/ 333 w 5489"/>
                <a:gd name="T33" fmla="*/ 1032 h 1448"/>
                <a:gd name="T34" fmla="*/ 456 w 5489"/>
                <a:gd name="T35" fmla="*/ 1130 h 1448"/>
                <a:gd name="T36" fmla="*/ 610 w 5489"/>
                <a:gd name="T37" fmla="*/ 1095 h 1448"/>
                <a:gd name="T38" fmla="*/ 679 w 5489"/>
                <a:gd name="T39" fmla="*/ 952 h 1448"/>
                <a:gd name="T40" fmla="*/ 610 w 5489"/>
                <a:gd name="T41" fmla="*/ 811 h 1448"/>
                <a:gd name="T42" fmla="*/ 2746 w 5489"/>
                <a:gd name="T43" fmla="*/ 0 h 1448"/>
                <a:gd name="T44" fmla="*/ 2882 w 5489"/>
                <a:gd name="T45" fmla="*/ 78 h 1448"/>
                <a:gd name="T46" fmla="*/ 2965 w 5489"/>
                <a:gd name="T47" fmla="*/ 508 h 1448"/>
                <a:gd name="T48" fmla="*/ 3158 w 5489"/>
                <a:gd name="T49" fmla="*/ 678 h 1448"/>
                <a:gd name="T50" fmla="*/ 4550 w 5489"/>
                <a:gd name="T51" fmla="*/ 733 h 1448"/>
                <a:gd name="T52" fmla="*/ 4730 w 5489"/>
                <a:gd name="T53" fmla="*/ 533 h 1448"/>
                <a:gd name="T54" fmla="*/ 4993 w 5489"/>
                <a:gd name="T55" fmla="*/ 457 h 1448"/>
                <a:gd name="T56" fmla="*/ 5264 w 5489"/>
                <a:gd name="T57" fmla="*/ 537 h 1448"/>
                <a:gd name="T58" fmla="*/ 5443 w 5489"/>
                <a:gd name="T59" fmla="*/ 745 h 1448"/>
                <a:gd name="T60" fmla="*/ 5483 w 5489"/>
                <a:gd name="T61" fmla="*/ 1027 h 1448"/>
                <a:gd name="T62" fmla="*/ 5367 w 5489"/>
                <a:gd name="T63" fmla="*/ 1278 h 1448"/>
                <a:gd name="T64" fmla="*/ 5136 w 5489"/>
                <a:gd name="T65" fmla="*/ 1427 h 1448"/>
                <a:gd name="T66" fmla="*/ 4854 w 5489"/>
                <a:gd name="T67" fmla="*/ 1429 h 1448"/>
                <a:gd name="T68" fmla="*/ 4625 w 5489"/>
                <a:gd name="T69" fmla="*/ 1286 h 1448"/>
                <a:gd name="T70" fmla="*/ 3217 w 5489"/>
                <a:gd name="T71" fmla="*/ 1111 h 1448"/>
                <a:gd name="T72" fmla="*/ 3065 w 5489"/>
                <a:gd name="T73" fmla="*/ 1332 h 1448"/>
                <a:gd name="T74" fmla="*/ 2817 w 5489"/>
                <a:gd name="T75" fmla="*/ 1444 h 1448"/>
                <a:gd name="T76" fmla="*/ 2542 w 5489"/>
                <a:gd name="T77" fmla="*/ 1404 h 1448"/>
                <a:gd name="T78" fmla="*/ 2336 w 5489"/>
                <a:gd name="T79" fmla="*/ 1233 h 1448"/>
                <a:gd name="T80" fmla="*/ 940 w 5489"/>
                <a:gd name="T81" fmla="*/ 1173 h 1448"/>
                <a:gd name="T82" fmla="*/ 761 w 5489"/>
                <a:gd name="T83" fmla="*/ 1372 h 1448"/>
                <a:gd name="T84" fmla="*/ 496 w 5489"/>
                <a:gd name="T85" fmla="*/ 1448 h 1448"/>
                <a:gd name="T86" fmla="*/ 227 w 5489"/>
                <a:gd name="T87" fmla="*/ 1368 h 1448"/>
                <a:gd name="T88" fmla="*/ 47 w 5489"/>
                <a:gd name="T89" fmla="*/ 1162 h 1448"/>
                <a:gd name="T90" fmla="*/ 5 w 5489"/>
                <a:gd name="T91" fmla="*/ 880 h 1448"/>
                <a:gd name="T92" fmla="*/ 122 w 5489"/>
                <a:gd name="T93" fmla="*/ 629 h 1448"/>
                <a:gd name="T94" fmla="*/ 353 w 5489"/>
                <a:gd name="T95" fmla="*/ 478 h 1448"/>
                <a:gd name="T96" fmla="*/ 637 w 5489"/>
                <a:gd name="T97" fmla="*/ 478 h 1448"/>
                <a:gd name="T98" fmla="*/ 864 w 5489"/>
                <a:gd name="T99" fmla="*/ 621 h 1448"/>
                <a:gd name="T100" fmla="*/ 2275 w 5489"/>
                <a:gd name="T101" fmla="*/ 796 h 1448"/>
                <a:gd name="T102" fmla="*/ 2418 w 5489"/>
                <a:gd name="T103" fmla="*/ 581 h 1448"/>
                <a:gd name="T104" fmla="*/ 2588 w 5489"/>
                <a:gd name="T105" fmla="*/ 156 h 1448"/>
                <a:gd name="T106" fmla="*/ 2666 w 5489"/>
                <a:gd name="T107" fmla="*/ 21 h 1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489" h="1448">
                  <a:moveTo>
                    <a:pt x="4993" y="773"/>
                  </a:moveTo>
                  <a:lnTo>
                    <a:pt x="4951" y="777"/>
                  </a:lnTo>
                  <a:lnTo>
                    <a:pt x="4913" y="790"/>
                  </a:lnTo>
                  <a:lnTo>
                    <a:pt x="4878" y="811"/>
                  </a:lnTo>
                  <a:lnTo>
                    <a:pt x="4852" y="840"/>
                  </a:lnTo>
                  <a:lnTo>
                    <a:pt x="4829" y="874"/>
                  </a:lnTo>
                  <a:lnTo>
                    <a:pt x="4815" y="912"/>
                  </a:lnTo>
                  <a:lnTo>
                    <a:pt x="4812" y="954"/>
                  </a:lnTo>
                  <a:lnTo>
                    <a:pt x="4815" y="996"/>
                  </a:lnTo>
                  <a:lnTo>
                    <a:pt x="4831" y="1034"/>
                  </a:lnTo>
                  <a:lnTo>
                    <a:pt x="4852" y="1069"/>
                  </a:lnTo>
                  <a:lnTo>
                    <a:pt x="4880" y="1095"/>
                  </a:lnTo>
                  <a:lnTo>
                    <a:pt x="4913" y="1118"/>
                  </a:lnTo>
                  <a:lnTo>
                    <a:pt x="4951" y="1132"/>
                  </a:lnTo>
                  <a:lnTo>
                    <a:pt x="4993" y="1135"/>
                  </a:lnTo>
                  <a:lnTo>
                    <a:pt x="5035" y="1132"/>
                  </a:lnTo>
                  <a:lnTo>
                    <a:pt x="5073" y="1118"/>
                  </a:lnTo>
                  <a:lnTo>
                    <a:pt x="5107" y="1095"/>
                  </a:lnTo>
                  <a:lnTo>
                    <a:pt x="5136" y="1069"/>
                  </a:lnTo>
                  <a:lnTo>
                    <a:pt x="5157" y="1034"/>
                  </a:lnTo>
                  <a:lnTo>
                    <a:pt x="5170" y="996"/>
                  </a:lnTo>
                  <a:lnTo>
                    <a:pt x="5176" y="954"/>
                  </a:lnTo>
                  <a:lnTo>
                    <a:pt x="5170" y="912"/>
                  </a:lnTo>
                  <a:lnTo>
                    <a:pt x="5157" y="874"/>
                  </a:lnTo>
                  <a:lnTo>
                    <a:pt x="5136" y="840"/>
                  </a:lnTo>
                  <a:lnTo>
                    <a:pt x="5107" y="813"/>
                  </a:lnTo>
                  <a:lnTo>
                    <a:pt x="5073" y="790"/>
                  </a:lnTo>
                  <a:lnTo>
                    <a:pt x="5035" y="777"/>
                  </a:lnTo>
                  <a:lnTo>
                    <a:pt x="4993" y="773"/>
                  </a:lnTo>
                  <a:close/>
                  <a:moveTo>
                    <a:pt x="2746" y="771"/>
                  </a:moveTo>
                  <a:lnTo>
                    <a:pt x="2704" y="775"/>
                  </a:lnTo>
                  <a:lnTo>
                    <a:pt x="2666" y="790"/>
                  </a:lnTo>
                  <a:lnTo>
                    <a:pt x="2632" y="811"/>
                  </a:lnTo>
                  <a:lnTo>
                    <a:pt x="2605" y="840"/>
                  </a:lnTo>
                  <a:lnTo>
                    <a:pt x="2582" y="872"/>
                  </a:lnTo>
                  <a:lnTo>
                    <a:pt x="2569" y="912"/>
                  </a:lnTo>
                  <a:lnTo>
                    <a:pt x="2565" y="952"/>
                  </a:lnTo>
                  <a:lnTo>
                    <a:pt x="2569" y="994"/>
                  </a:lnTo>
                  <a:lnTo>
                    <a:pt x="2582" y="1032"/>
                  </a:lnTo>
                  <a:lnTo>
                    <a:pt x="2605" y="1067"/>
                  </a:lnTo>
                  <a:lnTo>
                    <a:pt x="2632" y="1095"/>
                  </a:lnTo>
                  <a:lnTo>
                    <a:pt x="2666" y="1116"/>
                  </a:lnTo>
                  <a:lnTo>
                    <a:pt x="2704" y="1130"/>
                  </a:lnTo>
                  <a:lnTo>
                    <a:pt x="2746" y="1135"/>
                  </a:lnTo>
                  <a:lnTo>
                    <a:pt x="2788" y="1130"/>
                  </a:lnTo>
                  <a:lnTo>
                    <a:pt x="2826" y="1116"/>
                  </a:lnTo>
                  <a:lnTo>
                    <a:pt x="2861" y="1095"/>
                  </a:lnTo>
                  <a:lnTo>
                    <a:pt x="2887" y="1067"/>
                  </a:lnTo>
                  <a:lnTo>
                    <a:pt x="2910" y="1032"/>
                  </a:lnTo>
                  <a:lnTo>
                    <a:pt x="2923" y="994"/>
                  </a:lnTo>
                  <a:lnTo>
                    <a:pt x="2927" y="952"/>
                  </a:lnTo>
                  <a:lnTo>
                    <a:pt x="2923" y="912"/>
                  </a:lnTo>
                  <a:lnTo>
                    <a:pt x="2910" y="872"/>
                  </a:lnTo>
                  <a:lnTo>
                    <a:pt x="2887" y="840"/>
                  </a:lnTo>
                  <a:lnTo>
                    <a:pt x="2861" y="811"/>
                  </a:lnTo>
                  <a:lnTo>
                    <a:pt x="2826" y="790"/>
                  </a:lnTo>
                  <a:lnTo>
                    <a:pt x="2788" y="775"/>
                  </a:lnTo>
                  <a:lnTo>
                    <a:pt x="2746" y="771"/>
                  </a:lnTo>
                  <a:close/>
                  <a:moveTo>
                    <a:pt x="496" y="771"/>
                  </a:moveTo>
                  <a:lnTo>
                    <a:pt x="456" y="775"/>
                  </a:lnTo>
                  <a:lnTo>
                    <a:pt x="417" y="790"/>
                  </a:lnTo>
                  <a:lnTo>
                    <a:pt x="383" y="811"/>
                  </a:lnTo>
                  <a:lnTo>
                    <a:pt x="354" y="840"/>
                  </a:lnTo>
                  <a:lnTo>
                    <a:pt x="333" y="872"/>
                  </a:lnTo>
                  <a:lnTo>
                    <a:pt x="320" y="912"/>
                  </a:lnTo>
                  <a:lnTo>
                    <a:pt x="314" y="952"/>
                  </a:lnTo>
                  <a:lnTo>
                    <a:pt x="320" y="994"/>
                  </a:lnTo>
                  <a:lnTo>
                    <a:pt x="333" y="1032"/>
                  </a:lnTo>
                  <a:lnTo>
                    <a:pt x="354" y="1067"/>
                  </a:lnTo>
                  <a:lnTo>
                    <a:pt x="383" y="1095"/>
                  </a:lnTo>
                  <a:lnTo>
                    <a:pt x="417" y="1116"/>
                  </a:lnTo>
                  <a:lnTo>
                    <a:pt x="456" y="1130"/>
                  </a:lnTo>
                  <a:lnTo>
                    <a:pt x="496" y="1135"/>
                  </a:lnTo>
                  <a:lnTo>
                    <a:pt x="538" y="1130"/>
                  </a:lnTo>
                  <a:lnTo>
                    <a:pt x="578" y="1116"/>
                  </a:lnTo>
                  <a:lnTo>
                    <a:pt x="610" y="1095"/>
                  </a:lnTo>
                  <a:lnTo>
                    <a:pt x="639" y="1067"/>
                  </a:lnTo>
                  <a:lnTo>
                    <a:pt x="660" y="1032"/>
                  </a:lnTo>
                  <a:lnTo>
                    <a:pt x="673" y="994"/>
                  </a:lnTo>
                  <a:lnTo>
                    <a:pt x="679" y="952"/>
                  </a:lnTo>
                  <a:lnTo>
                    <a:pt x="673" y="912"/>
                  </a:lnTo>
                  <a:lnTo>
                    <a:pt x="660" y="872"/>
                  </a:lnTo>
                  <a:lnTo>
                    <a:pt x="639" y="840"/>
                  </a:lnTo>
                  <a:lnTo>
                    <a:pt x="610" y="811"/>
                  </a:lnTo>
                  <a:lnTo>
                    <a:pt x="576" y="790"/>
                  </a:lnTo>
                  <a:lnTo>
                    <a:pt x="538" y="775"/>
                  </a:lnTo>
                  <a:lnTo>
                    <a:pt x="496" y="771"/>
                  </a:lnTo>
                  <a:close/>
                  <a:moveTo>
                    <a:pt x="2746" y="0"/>
                  </a:moveTo>
                  <a:lnTo>
                    <a:pt x="2788" y="5"/>
                  </a:lnTo>
                  <a:lnTo>
                    <a:pt x="2826" y="21"/>
                  </a:lnTo>
                  <a:lnTo>
                    <a:pt x="2857" y="45"/>
                  </a:lnTo>
                  <a:lnTo>
                    <a:pt x="2882" y="78"/>
                  </a:lnTo>
                  <a:lnTo>
                    <a:pt x="2899" y="114"/>
                  </a:lnTo>
                  <a:lnTo>
                    <a:pt x="2904" y="156"/>
                  </a:lnTo>
                  <a:lnTo>
                    <a:pt x="2904" y="484"/>
                  </a:lnTo>
                  <a:lnTo>
                    <a:pt x="2965" y="508"/>
                  </a:lnTo>
                  <a:lnTo>
                    <a:pt x="3021" y="541"/>
                  </a:lnTo>
                  <a:lnTo>
                    <a:pt x="3074" y="581"/>
                  </a:lnTo>
                  <a:lnTo>
                    <a:pt x="3120" y="627"/>
                  </a:lnTo>
                  <a:lnTo>
                    <a:pt x="3158" y="678"/>
                  </a:lnTo>
                  <a:lnTo>
                    <a:pt x="3190" y="735"/>
                  </a:lnTo>
                  <a:lnTo>
                    <a:pt x="3217" y="796"/>
                  </a:lnTo>
                  <a:lnTo>
                    <a:pt x="4524" y="796"/>
                  </a:lnTo>
                  <a:lnTo>
                    <a:pt x="4550" y="733"/>
                  </a:lnTo>
                  <a:lnTo>
                    <a:pt x="4585" y="674"/>
                  </a:lnTo>
                  <a:lnTo>
                    <a:pt x="4627" y="621"/>
                  </a:lnTo>
                  <a:lnTo>
                    <a:pt x="4674" y="573"/>
                  </a:lnTo>
                  <a:lnTo>
                    <a:pt x="4730" y="533"/>
                  </a:lnTo>
                  <a:lnTo>
                    <a:pt x="4789" y="501"/>
                  </a:lnTo>
                  <a:lnTo>
                    <a:pt x="4854" y="478"/>
                  </a:lnTo>
                  <a:lnTo>
                    <a:pt x="4922" y="463"/>
                  </a:lnTo>
                  <a:lnTo>
                    <a:pt x="4993" y="457"/>
                  </a:lnTo>
                  <a:lnTo>
                    <a:pt x="5067" y="463"/>
                  </a:lnTo>
                  <a:lnTo>
                    <a:pt x="5136" y="478"/>
                  </a:lnTo>
                  <a:lnTo>
                    <a:pt x="5203" y="505"/>
                  </a:lnTo>
                  <a:lnTo>
                    <a:pt x="5264" y="537"/>
                  </a:lnTo>
                  <a:lnTo>
                    <a:pt x="5319" y="579"/>
                  </a:lnTo>
                  <a:lnTo>
                    <a:pt x="5367" y="629"/>
                  </a:lnTo>
                  <a:lnTo>
                    <a:pt x="5409" y="684"/>
                  </a:lnTo>
                  <a:lnTo>
                    <a:pt x="5443" y="745"/>
                  </a:lnTo>
                  <a:lnTo>
                    <a:pt x="5468" y="810"/>
                  </a:lnTo>
                  <a:lnTo>
                    <a:pt x="5483" y="880"/>
                  </a:lnTo>
                  <a:lnTo>
                    <a:pt x="5489" y="952"/>
                  </a:lnTo>
                  <a:lnTo>
                    <a:pt x="5483" y="1027"/>
                  </a:lnTo>
                  <a:lnTo>
                    <a:pt x="5468" y="1095"/>
                  </a:lnTo>
                  <a:lnTo>
                    <a:pt x="5443" y="1162"/>
                  </a:lnTo>
                  <a:lnTo>
                    <a:pt x="5409" y="1223"/>
                  </a:lnTo>
                  <a:lnTo>
                    <a:pt x="5367" y="1278"/>
                  </a:lnTo>
                  <a:lnTo>
                    <a:pt x="5319" y="1326"/>
                  </a:lnTo>
                  <a:lnTo>
                    <a:pt x="5264" y="1368"/>
                  </a:lnTo>
                  <a:lnTo>
                    <a:pt x="5203" y="1402"/>
                  </a:lnTo>
                  <a:lnTo>
                    <a:pt x="5136" y="1427"/>
                  </a:lnTo>
                  <a:lnTo>
                    <a:pt x="5067" y="1442"/>
                  </a:lnTo>
                  <a:lnTo>
                    <a:pt x="4993" y="1448"/>
                  </a:lnTo>
                  <a:lnTo>
                    <a:pt x="4922" y="1444"/>
                  </a:lnTo>
                  <a:lnTo>
                    <a:pt x="4854" y="1429"/>
                  </a:lnTo>
                  <a:lnTo>
                    <a:pt x="4789" y="1404"/>
                  </a:lnTo>
                  <a:lnTo>
                    <a:pt x="4728" y="1372"/>
                  </a:lnTo>
                  <a:lnTo>
                    <a:pt x="4674" y="1332"/>
                  </a:lnTo>
                  <a:lnTo>
                    <a:pt x="4625" y="1286"/>
                  </a:lnTo>
                  <a:lnTo>
                    <a:pt x="4583" y="1233"/>
                  </a:lnTo>
                  <a:lnTo>
                    <a:pt x="4548" y="1173"/>
                  </a:lnTo>
                  <a:lnTo>
                    <a:pt x="4524" y="1111"/>
                  </a:lnTo>
                  <a:lnTo>
                    <a:pt x="3217" y="1111"/>
                  </a:lnTo>
                  <a:lnTo>
                    <a:pt x="3190" y="1173"/>
                  </a:lnTo>
                  <a:lnTo>
                    <a:pt x="3154" y="1233"/>
                  </a:lnTo>
                  <a:lnTo>
                    <a:pt x="3112" y="1286"/>
                  </a:lnTo>
                  <a:lnTo>
                    <a:pt x="3065" y="1332"/>
                  </a:lnTo>
                  <a:lnTo>
                    <a:pt x="3009" y="1372"/>
                  </a:lnTo>
                  <a:lnTo>
                    <a:pt x="2950" y="1404"/>
                  </a:lnTo>
                  <a:lnTo>
                    <a:pt x="2885" y="1429"/>
                  </a:lnTo>
                  <a:lnTo>
                    <a:pt x="2817" y="1444"/>
                  </a:lnTo>
                  <a:lnTo>
                    <a:pt x="2746" y="1448"/>
                  </a:lnTo>
                  <a:lnTo>
                    <a:pt x="2674" y="1444"/>
                  </a:lnTo>
                  <a:lnTo>
                    <a:pt x="2605" y="1429"/>
                  </a:lnTo>
                  <a:lnTo>
                    <a:pt x="2542" y="1404"/>
                  </a:lnTo>
                  <a:lnTo>
                    <a:pt x="2481" y="1372"/>
                  </a:lnTo>
                  <a:lnTo>
                    <a:pt x="2428" y="1332"/>
                  </a:lnTo>
                  <a:lnTo>
                    <a:pt x="2378" y="1286"/>
                  </a:lnTo>
                  <a:lnTo>
                    <a:pt x="2336" y="1233"/>
                  </a:lnTo>
                  <a:lnTo>
                    <a:pt x="2302" y="1173"/>
                  </a:lnTo>
                  <a:lnTo>
                    <a:pt x="2275" y="1111"/>
                  </a:lnTo>
                  <a:lnTo>
                    <a:pt x="967" y="1111"/>
                  </a:lnTo>
                  <a:lnTo>
                    <a:pt x="940" y="1173"/>
                  </a:lnTo>
                  <a:lnTo>
                    <a:pt x="906" y="1233"/>
                  </a:lnTo>
                  <a:lnTo>
                    <a:pt x="864" y="1286"/>
                  </a:lnTo>
                  <a:lnTo>
                    <a:pt x="816" y="1332"/>
                  </a:lnTo>
                  <a:lnTo>
                    <a:pt x="761" y="1372"/>
                  </a:lnTo>
                  <a:lnTo>
                    <a:pt x="702" y="1404"/>
                  </a:lnTo>
                  <a:lnTo>
                    <a:pt x="637" y="1429"/>
                  </a:lnTo>
                  <a:lnTo>
                    <a:pt x="568" y="1444"/>
                  </a:lnTo>
                  <a:lnTo>
                    <a:pt x="496" y="1448"/>
                  </a:lnTo>
                  <a:lnTo>
                    <a:pt x="423" y="1442"/>
                  </a:lnTo>
                  <a:lnTo>
                    <a:pt x="353" y="1427"/>
                  </a:lnTo>
                  <a:lnTo>
                    <a:pt x="288" y="1402"/>
                  </a:lnTo>
                  <a:lnTo>
                    <a:pt x="227" y="1368"/>
                  </a:lnTo>
                  <a:lnTo>
                    <a:pt x="171" y="1326"/>
                  </a:lnTo>
                  <a:lnTo>
                    <a:pt x="122" y="1278"/>
                  </a:lnTo>
                  <a:lnTo>
                    <a:pt x="80" y="1223"/>
                  </a:lnTo>
                  <a:lnTo>
                    <a:pt x="47" y="1162"/>
                  </a:lnTo>
                  <a:lnTo>
                    <a:pt x="21" y="1095"/>
                  </a:lnTo>
                  <a:lnTo>
                    <a:pt x="5" y="1027"/>
                  </a:lnTo>
                  <a:lnTo>
                    <a:pt x="0" y="952"/>
                  </a:lnTo>
                  <a:lnTo>
                    <a:pt x="5" y="880"/>
                  </a:lnTo>
                  <a:lnTo>
                    <a:pt x="21" y="810"/>
                  </a:lnTo>
                  <a:lnTo>
                    <a:pt x="47" y="745"/>
                  </a:lnTo>
                  <a:lnTo>
                    <a:pt x="80" y="684"/>
                  </a:lnTo>
                  <a:lnTo>
                    <a:pt x="122" y="629"/>
                  </a:lnTo>
                  <a:lnTo>
                    <a:pt x="171" y="579"/>
                  </a:lnTo>
                  <a:lnTo>
                    <a:pt x="227" y="537"/>
                  </a:lnTo>
                  <a:lnTo>
                    <a:pt x="288" y="505"/>
                  </a:lnTo>
                  <a:lnTo>
                    <a:pt x="353" y="478"/>
                  </a:lnTo>
                  <a:lnTo>
                    <a:pt x="423" y="463"/>
                  </a:lnTo>
                  <a:lnTo>
                    <a:pt x="496" y="457"/>
                  </a:lnTo>
                  <a:lnTo>
                    <a:pt x="568" y="463"/>
                  </a:lnTo>
                  <a:lnTo>
                    <a:pt x="637" y="478"/>
                  </a:lnTo>
                  <a:lnTo>
                    <a:pt x="702" y="501"/>
                  </a:lnTo>
                  <a:lnTo>
                    <a:pt x="761" y="533"/>
                  </a:lnTo>
                  <a:lnTo>
                    <a:pt x="816" y="573"/>
                  </a:lnTo>
                  <a:lnTo>
                    <a:pt x="864" y="621"/>
                  </a:lnTo>
                  <a:lnTo>
                    <a:pt x="906" y="674"/>
                  </a:lnTo>
                  <a:lnTo>
                    <a:pt x="940" y="733"/>
                  </a:lnTo>
                  <a:lnTo>
                    <a:pt x="967" y="796"/>
                  </a:lnTo>
                  <a:lnTo>
                    <a:pt x="2275" y="796"/>
                  </a:lnTo>
                  <a:lnTo>
                    <a:pt x="2302" y="735"/>
                  </a:lnTo>
                  <a:lnTo>
                    <a:pt x="2334" y="678"/>
                  </a:lnTo>
                  <a:lnTo>
                    <a:pt x="2372" y="627"/>
                  </a:lnTo>
                  <a:lnTo>
                    <a:pt x="2418" y="581"/>
                  </a:lnTo>
                  <a:lnTo>
                    <a:pt x="2471" y="541"/>
                  </a:lnTo>
                  <a:lnTo>
                    <a:pt x="2527" y="508"/>
                  </a:lnTo>
                  <a:lnTo>
                    <a:pt x="2588" y="484"/>
                  </a:lnTo>
                  <a:lnTo>
                    <a:pt x="2588" y="156"/>
                  </a:lnTo>
                  <a:lnTo>
                    <a:pt x="2594" y="114"/>
                  </a:lnTo>
                  <a:lnTo>
                    <a:pt x="2611" y="78"/>
                  </a:lnTo>
                  <a:lnTo>
                    <a:pt x="2635" y="45"/>
                  </a:lnTo>
                  <a:lnTo>
                    <a:pt x="2666" y="21"/>
                  </a:lnTo>
                  <a:lnTo>
                    <a:pt x="2704" y="5"/>
                  </a:lnTo>
                  <a:lnTo>
                    <a:pt x="27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13BA47-C0D1-4E80-8EAD-339560A0E70D}"/>
              </a:ext>
            </a:extLst>
          </p:cNvPr>
          <p:cNvGrpSpPr/>
          <p:nvPr/>
        </p:nvGrpSpPr>
        <p:grpSpPr>
          <a:xfrm>
            <a:off x="6332000" y="970749"/>
            <a:ext cx="298848" cy="298650"/>
            <a:chOff x="4437063" y="1711325"/>
            <a:chExt cx="4867275" cy="4864100"/>
          </a:xfrm>
          <a:solidFill>
            <a:schemeClr val="bg1"/>
          </a:solidFill>
        </p:grpSpPr>
        <p:sp>
          <p:nvSpPr>
            <p:cNvPr id="37" name="Freeform 41">
              <a:extLst>
                <a:ext uri="{FF2B5EF4-FFF2-40B4-BE49-F238E27FC236}">
                  <a16:creationId xmlns:a16="http://schemas.microsoft.com/office/drawing/2014/main" id="{AC64FE21-51FE-457D-A6D9-039AF945F8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37063" y="1711325"/>
              <a:ext cx="4867275" cy="4864100"/>
            </a:xfrm>
            <a:custGeom>
              <a:avLst/>
              <a:gdLst>
                <a:gd name="T0" fmla="*/ 2631 w 6132"/>
                <a:gd name="T1" fmla="*/ 987 h 6127"/>
                <a:gd name="T2" fmla="*/ 1999 w 6132"/>
                <a:gd name="T3" fmla="*/ 1277 h 6127"/>
                <a:gd name="T4" fmla="*/ 1364 w 6132"/>
                <a:gd name="T5" fmla="*/ 951 h 6127"/>
                <a:gd name="T6" fmla="*/ 943 w 6132"/>
                <a:gd name="T7" fmla="*/ 1341 h 6127"/>
                <a:gd name="T8" fmla="*/ 1291 w 6132"/>
                <a:gd name="T9" fmla="*/ 1944 h 6127"/>
                <a:gd name="T10" fmla="*/ 1034 w 6132"/>
                <a:gd name="T11" fmla="*/ 2595 h 6127"/>
                <a:gd name="T12" fmla="*/ 350 w 6132"/>
                <a:gd name="T13" fmla="*/ 2793 h 6127"/>
                <a:gd name="T14" fmla="*/ 954 w 6132"/>
                <a:gd name="T15" fmla="*/ 3483 h 6127"/>
                <a:gd name="T16" fmla="*/ 1209 w 6132"/>
                <a:gd name="T17" fmla="*/ 4007 h 6127"/>
                <a:gd name="T18" fmla="*/ 958 w 6132"/>
                <a:gd name="T19" fmla="*/ 4764 h 6127"/>
                <a:gd name="T20" fmla="*/ 1362 w 6132"/>
                <a:gd name="T21" fmla="*/ 5200 h 6127"/>
                <a:gd name="T22" fmla="*/ 1901 w 6132"/>
                <a:gd name="T23" fmla="*/ 4846 h 6127"/>
                <a:gd name="T24" fmla="*/ 2411 w 6132"/>
                <a:gd name="T25" fmla="*/ 5040 h 6127"/>
                <a:gd name="T26" fmla="*/ 2763 w 6132"/>
                <a:gd name="T27" fmla="*/ 5757 h 6127"/>
                <a:gd name="T28" fmla="*/ 3369 w 6132"/>
                <a:gd name="T29" fmla="*/ 5757 h 6127"/>
                <a:gd name="T30" fmla="*/ 3727 w 6132"/>
                <a:gd name="T31" fmla="*/ 5040 h 6127"/>
                <a:gd name="T32" fmla="*/ 4278 w 6132"/>
                <a:gd name="T33" fmla="*/ 4846 h 6127"/>
                <a:gd name="T34" fmla="*/ 4787 w 6132"/>
                <a:gd name="T35" fmla="*/ 5187 h 6127"/>
                <a:gd name="T36" fmla="*/ 4869 w 6132"/>
                <a:gd name="T37" fmla="*/ 4308 h 6127"/>
                <a:gd name="T38" fmla="*/ 4992 w 6132"/>
                <a:gd name="T39" fmla="*/ 3860 h 6127"/>
                <a:gd name="T40" fmla="*/ 5223 w 6132"/>
                <a:gd name="T41" fmla="*/ 3457 h 6127"/>
                <a:gd name="T42" fmla="*/ 5787 w 6132"/>
                <a:gd name="T43" fmla="*/ 2780 h 6127"/>
                <a:gd name="T44" fmla="*/ 5100 w 6132"/>
                <a:gd name="T45" fmla="*/ 2582 h 6127"/>
                <a:gd name="T46" fmla="*/ 4839 w 6132"/>
                <a:gd name="T47" fmla="*/ 1933 h 6127"/>
                <a:gd name="T48" fmla="*/ 5184 w 6132"/>
                <a:gd name="T49" fmla="*/ 1331 h 6127"/>
                <a:gd name="T50" fmla="*/ 4765 w 6132"/>
                <a:gd name="T51" fmla="*/ 944 h 6127"/>
                <a:gd name="T52" fmla="*/ 4127 w 6132"/>
                <a:gd name="T53" fmla="*/ 1272 h 6127"/>
                <a:gd name="T54" fmla="*/ 3481 w 6132"/>
                <a:gd name="T55" fmla="*/ 981 h 6127"/>
                <a:gd name="T56" fmla="*/ 2788 w 6132"/>
                <a:gd name="T57" fmla="*/ 344 h 6127"/>
                <a:gd name="T58" fmla="*/ 3591 w 6132"/>
                <a:gd name="T59" fmla="*/ 110 h 6127"/>
                <a:gd name="T60" fmla="*/ 4064 w 6132"/>
                <a:gd name="T61" fmla="*/ 851 h 6127"/>
                <a:gd name="T62" fmla="*/ 4839 w 6132"/>
                <a:gd name="T63" fmla="*/ 601 h 6127"/>
                <a:gd name="T64" fmla="*/ 5499 w 6132"/>
                <a:gd name="T65" fmla="*/ 1186 h 6127"/>
                <a:gd name="T66" fmla="*/ 5469 w 6132"/>
                <a:gd name="T67" fmla="*/ 1577 h 6127"/>
                <a:gd name="T68" fmla="*/ 5933 w 6132"/>
                <a:gd name="T69" fmla="*/ 2459 h 6127"/>
                <a:gd name="T70" fmla="*/ 6132 w 6132"/>
                <a:gd name="T71" fmla="*/ 2795 h 6127"/>
                <a:gd name="T72" fmla="*/ 5979 w 6132"/>
                <a:gd name="T73" fmla="*/ 3638 h 6127"/>
                <a:gd name="T74" fmla="*/ 5214 w 6132"/>
                <a:gd name="T75" fmla="*/ 4197 h 6127"/>
                <a:gd name="T76" fmla="*/ 5519 w 6132"/>
                <a:gd name="T77" fmla="*/ 4889 h 6127"/>
                <a:gd name="T78" fmla="*/ 4893 w 6132"/>
                <a:gd name="T79" fmla="*/ 5515 h 6127"/>
                <a:gd name="T80" fmla="*/ 4202 w 6132"/>
                <a:gd name="T81" fmla="*/ 5209 h 6127"/>
                <a:gd name="T82" fmla="*/ 3641 w 6132"/>
                <a:gd name="T83" fmla="*/ 5975 h 6127"/>
                <a:gd name="T84" fmla="*/ 2795 w 6132"/>
                <a:gd name="T85" fmla="*/ 6127 h 6127"/>
                <a:gd name="T86" fmla="*/ 2460 w 6132"/>
                <a:gd name="T87" fmla="*/ 5926 h 6127"/>
                <a:gd name="T88" fmla="*/ 1586 w 6132"/>
                <a:gd name="T89" fmla="*/ 5472 h 6127"/>
                <a:gd name="T90" fmla="*/ 1194 w 6132"/>
                <a:gd name="T91" fmla="*/ 5500 h 6127"/>
                <a:gd name="T92" fmla="*/ 609 w 6132"/>
                <a:gd name="T93" fmla="*/ 4841 h 6127"/>
                <a:gd name="T94" fmla="*/ 861 w 6132"/>
                <a:gd name="T95" fmla="*/ 4076 h 6127"/>
                <a:gd name="T96" fmla="*/ 110 w 6132"/>
                <a:gd name="T97" fmla="*/ 3614 h 6127"/>
                <a:gd name="T98" fmla="*/ 6 w 6132"/>
                <a:gd name="T99" fmla="*/ 2746 h 6127"/>
                <a:gd name="T100" fmla="*/ 257 w 6132"/>
                <a:gd name="T101" fmla="*/ 2448 h 6127"/>
                <a:gd name="T102" fmla="*/ 626 w 6132"/>
                <a:gd name="T103" fmla="*/ 1532 h 6127"/>
                <a:gd name="T104" fmla="*/ 658 w 6132"/>
                <a:gd name="T105" fmla="*/ 1143 h 6127"/>
                <a:gd name="T106" fmla="*/ 1349 w 6132"/>
                <a:gd name="T107" fmla="*/ 603 h 6127"/>
                <a:gd name="T108" fmla="*/ 2195 w 6132"/>
                <a:gd name="T109" fmla="*/ 801 h 6127"/>
                <a:gd name="T110" fmla="*/ 2564 w 6132"/>
                <a:gd name="T111" fmla="*/ 73 h 6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132" h="6127">
                  <a:moveTo>
                    <a:pt x="2788" y="344"/>
                  </a:moveTo>
                  <a:lnTo>
                    <a:pt x="2773" y="348"/>
                  </a:lnTo>
                  <a:lnTo>
                    <a:pt x="2761" y="359"/>
                  </a:lnTo>
                  <a:lnTo>
                    <a:pt x="2754" y="372"/>
                  </a:lnTo>
                  <a:lnTo>
                    <a:pt x="2663" y="914"/>
                  </a:lnTo>
                  <a:lnTo>
                    <a:pt x="2652" y="953"/>
                  </a:lnTo>
                  <a:lnTo>
                    <a:pt x="2631" y="987"/>
                  </a:lnTo>
                  <a:lnTo>
                    <a:pt x="2605" y="1015"/>
                  </a:lnTo>
                  <a:lnTo>
                    <a:pt x="2573" y="1037"/>
                  </a:lnTo>
                  <a:lnTo>
                    <a:pt x="2536" y="1052"/>
                  </a:lnTo>
                  <a:lnTo>
                    <a:pt x="2396" y="1095"/>
                  </a:lnTo>
                  <a:lnTo>
                    <a:pt x="2260" y="1147"/>
                  </a:lnTo>
                  <a:lnTo>
                    <a:pt x="2128" y="1208"/>
                  </a:lnTo>
                  <a:lnTo>
                    <a:pt x="1999" y="1277"/>
                  </a:lnTo>
                  <a:lnTo>
                    <a:pt x="1964" y="1294"/>
                  </a:lnTo>
                  <a:lnTo>
                    <a:pt x="1925" y="1301"/>
                  </a:lnTo>
                  <a:lnTo>
                    <a:pt x="1886" y="1300"/>
                  </a:lnTo>
                  <a:lnTo>
                    <a:pt x="1847" y="1290"/>
                  </a:lnTo>
                  <a:lnTo>
                    <a:pt x="1811" y="1270"/>
                  </a:lnTo>
                  <a:lnTo>
                    <a:pt x="1370" y="955"/>
                  </a:lnTo>
                  <a:lnTo>
                    <a:pt x="1364" y="951"/>
                  </a:lnTo>
                  <a:lnTo>
                    <a:pt x="1357" y="950"/>
                  </a:lnTo>
                  <a:lnTo>
                    <a:pt x="1349" y="950"/>
                  </a:lnTo>
                  <a:lnTo>
                    <a:pt x="1344" y="950"/>
                  </a:lnTo>
                  <a:lnTo>
                    <a:pt x="1338" y="951"/>
                  </a:lnTo>
                  <a:lnTo>
                    <a:pt x="1332" y="953"/>
                  </a:lnTo>
                  <a:lnTo>
                    <a:pt x="1325" y="959"/>
                  </a:lnTo>
                  <a:lnTo>
                    <a:pt x="943" y="1341"/>
                  </a:lnTo>
                  <a:lnTo>
                    <a:pt x="935" y="1354"/>
                  </a:lnTo>
                  <a:lnTo>
                    <a:pt x="934" y="1370"/>
                  </a:lnTo>
                  <a:lnTo>
                    <a:pt x="939" y="1385"/>
                  </a:lnTo>
                  <a:lnTo>
                    <a:pt x="1258" y="1832"/>
                  </a:lnTo>
                  <a:lnTo>
                    <a:pt x="1278" y="1867"/>
                  </a:lnTo>
                  <a:lnTo>
                    <a:pt x="1290" y="1905"/>
                  </a:lnTo>
                  <a:lnTo>
                    <a:pt x="1291" y="1944"/>
                  </a:lnTo>
                  <a:lnTo>
                    <a:pt x="1284" y="1983"/>
                  </a:lnTo>
                  <a:lnTo>
                    <a:pt x="1267" y="2020"/>
                  </a:lnTo>
                  <a:lnTo>
                    <a:pt x="1198" y="2147"/>
                  </a:lnTo>
                  <a:lnTo>
                    <a:pt x="1139" y="2281"/>
                  </a:lnTo>
                  <a:lnTo>
                    <a:pt x="1088" y="2417"/>
                  </a:lnTo>
                  <a:lnTo>
                    <a:pt x="1049" y="2556"/>
                  </a:lnTo>
                  <a:lnTo>
                    <a:pt x="1034" y="2595"/>
                  </a:lnTo>
                  <a:lnTo>
                    <a:pt x="1012" y="2627"/>
                  </a:lnTo>
                  <a:lnTo>
                    <a:pt x="982" y="2653"/>
                  </a:lnTo>
                  <a:lnTo>
                    <a:pt x="949" y="2674"/>
                  </a:lnTo>
                  <a:lnTo>
                    <a:pt x="909" y="2685"/>
                  </a:lnTo>
                  <a:lnTo>
                    <a:pt x="375" y="2774"/>
                  </a:lnTo>
                  <a:lnTo>
                    <a:pt x="360" y="2780"/>
                  </a:lnTo>
                  <a:lnTo>
                    <a:pt x="350" y="2793"/>
                  </a:lnTo>
                  <a:lnTo>
                    <a:pt x="347" y="2808"/>
                  </a:lnTo>
                  <a:lnTo>
                    <a:pt x="347" y="3346"/>
                  </a:lnTo>
                  <a:lnTo>
                    <a:pt x="350" y="3362"/>
                  </a:lnTo>
                  <a:lnTo>
                    <a:pt x="360" y="3374"/>
                  </a:lnTo>
                  <a:lnTo>
                    <a:pt x="375" y="3379"/>
                  </a:lnTo>
                  <a:lnTo>
                    <a:pt x="917" y="3472"/>
                  </a:lnTo>
                  <a:lnTo>
                    <a:pt x="954" y="3483"/>
                  </a:lnTo>
                  <a:lnTo>
                    <a:pt x="990" y="3502"/>
                  </a:lnTo>
                  <a:lnTo>
                    <a:pt x="1017" y="3530"/>
                  </a:lnTo>
                  <a:lnTo>
                    <a:pt x="1040" y="3562"/>
                  </a:lnTo>
                  <a:lnTo>
                    <a:pt x="1055" y="3599"/>
                  </a:lnTo>
                  <a:lnTo>
                    <a:pt x="1096" y="3739"/>
                  </a:lnTo>
                  <a:lnTo>
                    <a:pt x="1148" y="3874"/>
                  </a:lnTo>
                  <a:lnTo>
                    <a:pt x="1209" y="4007"/>
                  </a:lnTo>
                  <a:lnTo>
                    <a:pt x="1280" y="4133"/>
                  </a:lnTo>
                  <a:lnTo>
                    <a:pt x="1297" y="4170"/>
                  </a:lnTo>
                  <a:lnTo>
                    <a:pt x="1304" y="4210"/>
                  </a:lnTo>
                  <a:lnTo>
                    <a:pt x="1303" y="4249"/>
                  </a:lnTo>
                  <a:lnTo>
                    <a:pt x="1291" y="4288"/>
                  </a:lnTo>
                  <a:lnTo>
                    <a:pt x="1273" y="4323"/>
                  </a:lnTo>
                  <a:lnTo>
                    <a:pt x="958" y="4764"/>
                  </a:lnTo>
                  <a:lnTo>
                    <a:pt x="952" y="4779"/>
                  </a:lnTo>
                  <a:lnTo>
                    <a:pt x="954" y="4794"/>
                  </a:lnTo>
                  <a:lnTo>
                    <a:pt x="962" y="4809"/>
                  </a:lnTo>
                  <a:lnTo>
                    <a:pt x="1344" y="5189"/>
                  </a:lnTo>
                  <a:lnTo>
                    <a:pt x="1349" y="5194"/>
                  </a:lnTo>
                  <a:lnTo>
                    <a:pt x="1357" y="5198"/>
                  </a:lnTo>
                  <a:lnTo>
                    <a:pt x="1362" y="5200"/>
                  </a:lnTo>
                  <a:lnTo>
                    <a:pt x="1368" y="5200"/>
                  </a:lnTo>
                  <a:lnTo>
                    <a:pt x="1373" y="5200"/>
                  </a:lnTo>
                  <a:lnTo>
                    <a:pt x="1381" y="5196"/>
                  </a:lnTo>
                  <a:lnTo>
                    <a:pt x="1386" y="5194"/>
                  </a:lnTo>
                  <a:lnTo>
                    <a:pt x="1835" y="4874"/>
                  </a:lnTo>
                  <a:lnTo>
                    <a:pt x="1867" y="4857"/>
                  </a:lnTo>
                  <a:lnTo>
                    <a:pt x="1901" y="4846"/>
                  </a:lnTo>
                  <a:lnTo>
                    <a:pt x="1934" y="4843"/>
                  </a:lnTo>
                  <a:lnTo>
                    <a:pt x="1964" y="4846"/>
                  </a:lnTo>
                  <a:lnTo>
                    <a:pt x="1994" y="4854"/>
                  </a:lnTo>
                  <a:lnTo>
                    <a:pt x="2022" y="4867"/>
                  </a:lnTo>
                  <a:lnTo>
                    <a:pt x="2148" y="4932"/>
                  </a:lnTo>
                  <a:lnTo>
                    <a:pt x="2277" y="4992"/>
                  </a:lnTo>
                  <a:lnTo>
                    <a:pt x="2411" y="5040"/>
                  </a:lnTo>
                  <a:lnTo>
                    <a:pt x="2547" y="5081"/>
                  </a:lnTo>
                  <a:lnTo>
                    <a:pt x="2584" y="5096"/>
                  </a:lnTo>
                  <a:lnTo>
                    <a:pt x="2616" y="5118"/>
                  </a:lnTo>
                  <a:lnTo>
                    <a:pt x="2644" y="5146"/>
                  </a:lnTo>
                  <a:lnTo>
                    <a:pt x="2663" y="5180"/>
                  </a:lnTo>
                  <a:lnTo>
                    <a:pt x="2674" y="5219"/>
                  </a:lnTo>
                  <a:lnTo>
                    <a:pt x="2763" y="5757"/>
                  </a:lnTo>
                  <a:lnTo>
                    <a:pt x="2769" y="5772"/>
                  </a:lnTo>
                  <a:lnTo>
                    <a:pt x="2782" y="5781"/>
                  </a:lnTo>
                  <a:lnTo>
                    <a:pt x="2797" y="5785"/>
                  </a:lnTo>
                  <a:lnTo>
                    <a:pt x="3337" y="5785"/>
                  </a:lnTo>
                  <a:lnTo>
                    <a:pt x="3352" y="5781"/>
                  </a:lnTo>
                  <a:lnTo>
                    <a:pt x="3363" y="5772"/>
                  </a:lnTo>
                  <a:lnTo>
                    <a:pt x="3369" y="5757"/>
                  </a:lnTo>
                  <a:lnTo>
                    <a:pt x="3460" y="5219"/>
                  </a:lnTo>
                  <a:lnTo>
                    <a:pt x="3471" y="5181"/>
                  </a:lnTo>
                  <a:lnTo>
                    <a:pt x="3490" y="5146"/>
                  </a:lnTo>
                  <a:lnTo>
                    <a:pt x="3516" y="5118"/>
                  </a:lnTo>
                  <a:lnTo>
                    <a:pt x="3550" y="5096"/>
                  </a:lnTo>
                  <a:lnTo>
                    <a:pt x="3587" y="5081"/>
                  </a:lnTo>
                  <a:lnTo>
                    <a:pt x="3727" y="5040"/>
                  </a:lnTo>
                  <a:lnTo>
                    <a:pt x="3863" y="4990"/>
                  </a:lnTo>
                  <a:lnTo>
                    <a:pt x="3997" y="4928"/>
                  </a:lnTo>
                  <a:lnTo>
                    <a:pt x="4124" y="4857"/>
                  </a:lnTo>
                  <a:lnTo>
                    <a:pt x="4161" y="4843"/>
                  </a:lnTo>
                  <a:lnTo>
                    <a:pt x="4200" y="4835"/>
                  </a:lnTo>
                  <a:lnTo>
                    <a:pt x="4239" y="4837"/>
                  </a:lnTo>
                  <a:lnTo>
                    <a:pt x="4278" y="4846"/>
                  </a:lnTo>
                  <a:lnTo>
                    <a:pt x="4312" y="4867"/>
                  </a:lnTo>
                  <a:lnTo>
                    <a:pt x="4757" y="5181"/>
                  </a:lnTo>
                  <a:lnTo>
                    <a:pt x="4763" y="5185"/>
                  </a:lnTo>
                  <a:lnTo>
                    <a:pt x="4768" y="5187"/>
                  </a:lnTo>
                  <a:lnTo>
                    <a:pt x="4776" y="5189"/>
                  </a:lnTo>
                  <a:lnTo>
                    <a:pt x="4781" y="5189"/>
                  </a:lnTo>
                  <a:lnTo>
                    <a:pt x="4787" y="5187"/>
                  </a:lnTo>
                  <a:lnTo>
                    <a:pt x="4794" y="5183"/>
                  </a:lnTo>
                  <a:lnTo>
                    <a:pt x="4800" y="5178"/>
                  </a:lnTo>
                  <a:lnTo>
                    <a:pt x="5182" y="4796"/>
                  </a:lnTo>
                  <a:lnTo>
                    <a:pt x="5191" y="4783"/>
                  </a:lnTo>
                  <a:lnTo>
                    <a:pt x="5191" y="4768"/>
                  </a:lnTo>
                  <a:lnTo>
                    <a:pt x="5186" y="4753"/>
                  </a:lnTo>
                  <a:lnTo>
                    <a:pt x="4869" y="4308"/>
                  </a:lnTo>
                  <a:lnTo>
                    <a:pt x="4850" y="4273"/>
                  </a:lnTo>
                  <a:lnTo>
                    <a:pt x="4839" y="4234"/>
                  </a:lnTo>
                  <a:lnTo>
                    <a:pt x="4839" y="4195"/>
                  </a:lnTo>
                  <a:lnTo>
                    <a:pt x="4846" y="4156"/>
                  </a:lnTo>
                  <a:lnTo>
                    <a:pt x="4861" y="4120"/>
                  </a:lnTo>
                  <a:lnTo>
                    <a:pt x="4932" y="3992"/>
                  </a:lnTo>
                  <a:lnTo>
                    <a:pt x="4992" y="3860"/>
                  </a:lnTo>
                  <a:lnTo>
                    <a:pt x="5044" y="3724"/>
                  </a:lnTo>
                  <a:lnTo>
                    <a:pt x="5085" y="3584"/>
                  </a:lnTo>
                  <a:lnTo>
                    <a:pt x="5100" y="3547"/>
                  </a:lnTo>
                  <a:lnTo>
                    <a:pt x="5120" y="3513"/>
                  </a:lnTo>
                  <a:lnTo>
                    <a:pt x="5150" y="3487"/>
                  </a:lnTo>
                  <a:lnTo>
                    <a:pt x="5184" y="3469"/>
                  </a:lnTo>
                  <a:lnTo>
                    <a:pt x="5223" y="3457"/>
                  </a:lnTo>
                  <a:lnTo>
                    <a:pt x="5761" y="3366"/>
                  </a:lnTo>
                  <a:lnTo>
                    <a:pt x="5776" y="3361"/>
                  </a:lnTo>
                  <a:lnTo>
                    <a:pt x="5786" y="3349"/>
                  </a:lnTo>
                  <a:lnTo>
                    <a:pt x="5789" y="3335"/>
                  </a:lnTo>
                  <a:lnTo>
                    <a:pt x="5791" y="3335"/>
                  </a:lnTo>
                  <a:lnTo>
                    <a:pt x="5791" y="2795"/>
                  </a:lnTo>
                  <a:lnTo>
                    <a:pt x="5787" y="2780"/>
                  </a:lnTo>
                  <a:lnTo>
                    <a:pt x="5778" y="2769"/>
                  </a:lnTo>
                  <a:lnTo>
                    <a:pt x="5763" y="2761"/>
                  </a:lnTo>
                  <a:lnTo>
                    <a:pt x="5225" y="2670"/>
                  </a:lnTo>
                  <a:lnTo>
                    <a:pt x="5186" y="2661"/>
                  </a:lnTo>
                  <a:lnTo>
                    <a:pt x="5152" y="2640"/>
                  </a:lnTo>
                  <a:lnTo>
                    <a:pt x="5122" y="2614"/>
                  </a:lnTo>
                  <a:lnTo>
                    <a:pt x="5100" y="2582"/>
                  </a:lnTo>
                  <a:lnTo>
                    <a:pt x="5087" y="2543"/>
                  </a:lnTo>
                  <a:lnTo>
                    <a:pt x="5046" y="2404"/>
                  </a:lnTo>
                  <a:lnTo>
                    <a:pt x="4994" y="2268"/>
                  </a:lnTo>
                  <a:lnTo>
                    <a:pt x="4934" y="2136"/>
                  </a:lnTo>
                  <a:lnTo>
                    <a:pt x="4863" y="2007"/>
                  </a:lnTo>
                  <a:lnTo>
                    <a:pt x="4846" y="1972"/>
                  </a:lnTo>
                  <a:lnTo>
                    <a:pt x="4839" y="1933"/>
                  </a:lnTo>
                  <a:lnTo>
                    <a:pt x="4841" y="1893"/>
                  </a:lnTo>
                  <a:lnTo>
                    <a:pt x="4852" y="1854"/>
                  </a:lnTo>
                  <a:lnTo>
                    <a:pt x="4871" y="1819"/>
                  </a:lnTo>
                  <a:lnTo>
                    <a:pt x="5187" y="1376"/>
                  </a:lnTo>
                  <a:lnTo>
                    <a:pt x="5193" y="1361"/>
                  </a:lnTo>
                  <a:lnTo>
                    <a:pt x="5191" y="1344"/>
                  </a:lnTo>
                  <a:lnTo>
                    <a:pt x="5184" y="1331"/>
                  </a:lnTo>
                  <a:lnTo>
                    <a:pt x="4802" y="950"/>
                  </a:lnTo>
                  <a:lnTo>
                    <a:pt x="4794" y="946"/>
                  </a:lnTo>
                  <a:lnTo>
                    <a:pt x="4789" y="942"/>
                  </a:lnTo>
                  <a:lnTo>
                    <a:pt x="4783" y="940"/>
                  </a:lnTo>
                  <a:lnTo>
                    <a:pt x="4778" y="940"/>
                  </a:lnTo>
                  <a:lnTo>
                    <a:pt x="4772" y="940"/>
                  </a:lnTo>
                  <a:lnTo>
                    <a:pt x="4765" y="944"/>
                  </a:lnTo>
                  <a:lnTo>
                    <a:pt x="4759" y="946"/>
                  </a:lnTo>
                  <a:lnTo>
                    <a:pt x="4315" y="1264"/>
                  </a:lnTo>
                  <a:lnTo>
                    <a:pt x="4280" y="1283"/>
                  </a:lnTo>
                  <a:lnTo>
                    <a:pt x="4243" y="1294"/>
                  </a:lnTo>
                  <a:lnTo>
                    <a:pt x="4204" y="1296"/>
                  </a:lnTo>
                  <a:lnTo>
                    <a:pt x="4165" y="1288"/>
                  </a:lnTo>
                  <a:lnTo>
                    <a:pt x="4127" y="1272"/>
                  </a:lnTo>
                  <a:lnTo>
                    <a:pt x="3997" y="1201"/>
                  </a:lnTo>
                  <a:lnTo>
                    <a:pt x="3861" y="1139"/>
                  </a:lnTo>
                  <a:lnTo>
                    <a:pt x="3721" y="1087"/>
                  </a:lnTo>
                  <a:lnTo>
                    <a:pt x="3578" y="1046"/>
                  </a:lnTo>
                  <a:lnTo>
                    <a:pt x="3540" y="1031"/>
                  </a:lnTo>
                  <a:lnTo>
                    <a:pt x="3509" y="1009"/>
                  </a:lnTo>
                  <a:lnTo>
                    <a:pt x="3481" y="981"/>
                  </a:lnTo>
                  <a:lnTo>
                    <a:pt x="3462" y="946"/>
                  </a:lnTo>
                  <a:lnTo>
                    <a:pt x="3451" y="907"/>
                  </a:lnTo>
                  <a:lnTo>
                    <a:pt x="3361" y="372"/>
                  </a:lnTo>
                  <a:lnTo>
                    <a:pt x="3354" y="359"/>
                  </a:lnTo>
                  <a:lnTo>
                    <a:pt x="3343" y="348"/>
                  </a:lnTo>
                  <a:lnTo>
                    <a:pt x="3328" y="344"/>
                  </a:lnTo>
                  <a:lnTo>
                    <a:pt x="2788" y="344"/>
                  </a:lnTo>
                  <a:close/>
                  <a:moveTo>
                    <a:pt x="2786" y="0"/>
                  </a:moveTo>
                  <a:lnTo>
                    <a:pt x="3324" y="0"/>
                  </a:lnTo>
                  <a:lnTo>
                    <a:pt x="3386" y="6"/>
                  </a:lnTo>
                  <a:lnTo>
                    <a:pt x="3443" y="19"/>
                  </a:lnTo>
                  <a:lnTo>
                    <a:pt x="3497" y="43"/>
                  </a:lnTo>
                  <a:lnTo>
                    <a:pt x="3548" y="73"/>
                  </a:lnTo>
                  <a:lnTo>
                    <a:pt x="3591" y="110"/>
                  </a:lnTo>
                  <a:lnTo>
                    <a:pt x="3630" y="153"/>
                  </a:lnTo>
                  <a:lnTo>
                    <a:pt x="3661" y="203"/>
                  </a:lnTo>
                  <a:lnTo>
                    <a:pt x="3684" y="257"/>
                  </a:lnTo>
                  <a:lnTo>
                    <a:pt x="3699" y="317"/>
                  </a:lnTo>
                  <a:lnTo>
                    <a:pt x="3771" y="741"/>
                  </a:lnTo>
                  <a:lnTo>
                    <a:pt x="3919" y="791"/>
                  </a:lnTo>
                  <a:lnTo>
                    <a:pt x="4064" y="851"/>
                  </a:lnTo>
                  <a:lnTo>
                    <a:pt x="4204" y="920"/>
                  </a:lnTo>
                  <a:lnTo>
                    <a:pt x="4560" y="667"/>
                  </a:lnTo>
                  <a:lnTo>
                    <a:pt x="4610" y="635"/>
                  </a:lnTo>
                  <a:lnTo>
                    <a:pt x="4664" y="614"/>
                  </a:lnTo>
                  <a:lnTo>
                    <a:pt x="4720" y="600"/>
                  </a:lnTo>
                  <a:lnTo>
                    <a:pt x="4779" y="596"/>
                  </a:lnTo>
                  <a:lnTo>
                    <a:pt x="4839" y="601"/>
                  </a:lnTo>
                  <a:lnTo>
                    <a:pt x="4897" y="614"/>
                  </a:lnTo>
                  <a:lnTo>
                    <a:pt x="4951" y="637"/>
                  </a:lnTo>
                  <a:lnTo>
                    <a:pt x="5001" y="668"/>
                  </a:lnTo>
                  <a:lnTo>
                    <a:pt x="5046" y="707"/>
                  </a:lnTo>
                  <a:lnTo>
                    <a:pt x="5428" y="1089"/>
                  </a:lnTo>
                  <a:lnTo>
                    <a:pt x="5469" y="1134"/>
                  </a:lnTo>
                  <a:lnTo>
                    <a:pt x="5499" y="1186"/>
                  </a:lnTo>
                  <a:lnTo>
                    <a:pt x="5521" y="1240"/>
                  </a:lnTo>
                  <a:lnTo>
                    <a:pt x="5536" y="1296"/>
                  </a:lnTo>
                  <a:lnTo>
                    <a:pt x="5540" y="1354"/>
                  </a:lnTo>
                  <a:lnTo>
                    <a:pt x="5536" y="1411"/>
                  </a:lnTo>
                  <a:lnTo>
                    <a:pt x="5523" y="1469"/>
                  </a:lnTo>
                  <a:lnTo>
                    <a:pt x="5500" y="1525"/>
                  </a:lnTo>
                  <a:lnTo>
                    <a:pt x="5469" y="1577"/>
                  </a:lnTo>
                  <a:lnTo>
                    <a:pt x="5215" y="1931"/>
                  </a:lnTo>
                  <a:lnTo>
                    <a:pt x="5282" y="2067"/>
                  </a:lnTo>
                  <a:lnTo>
                    <a:pt x="5340" y="2204"/>
                  </a:lnTo>
                  <a:lnTo>
                    <a:pt x="5389" y="2348"/>
                  </a:lnTo>
                  <a:lnTo>
                    <a:pt x="5819" y="2420"/>
                  </a:lnTo>
                  <a:lnTo>
                    <a:pt x="5879" y="2435"/>
                  </a:lnTo>
                  <a:lnTo>
                    <a:pt x="5933" y="2459"/>
                  </a:lnTo>
                  <a:lnTo>
                    <a:pt x="5983" y="2491"/>
                  </a:lnTo>
                  <a:lnTo>
                    <a:pt x="6026" y="2528"/>
                  </a:lnTo>
                  <a:lnTo>
                    <a:pt x="6063" y="2573"/>
                  </a:lnTo>
                  <a:lnTo>
                    <a:pt x="6093" y="2621"/>
                  </a:lnTo>
                  <a:lnTo>
                    <a:pt x="6115" y="2675"/>
                  </a:lnTo>
                  <a:lnTo>
                    <a:pt x="6128" y="2735"/>
                  </a:lnTo>
                  <a:lnTo>
                    <a:pt x="6132" y="2795"/>
                  </a:lnTo>
                  <a:lnTo>
                    <a:pt x="6132" y="3335"/>
                  </a:lnTo>
                  <a:lnTo>
                    <a:pt x="6128" y="3394"/>
                  </a:lnTo>
                  <a:lnTo>
                    <a:pt x="6114" y="3452"/>
                  </a:lnTo>
                  <a:lnTo>
                    <a:pt x="6091" y="3506"/>
                  </a:lnTo>
                  <a:lnTo>
                    <a:pt x="6061" y="3556"/>
                  </a:lnTo>
                  <a:lnTo>
                    <a:pt x="6024" y="3601"/>
                  </a:lnTo>
                  <a:lnTo>
                    <a:pt x="5979" y="3638"/>
                  </a:lnTo>
                  <a:lnTo>
                    <a:pt x="5931" y="3670"/>
                  </a:lnTo>
                  <a:lnTo>
                    <a:pt x="5875" y="3692"/>
                  </a:lnTo>
                  <a:lnTo>
                    <a:pt x="5817" y="3707"/>
                  </a:lnTo>
                  <a:lnTo>
                    <a:pt x="5387" y="3779"/>
                  </a:lnTo>
                  <a:lnTo>
                    <a:pt x="5338" y="3921"/>
                  </a:lnTo>
                  <a:lnTo>
                    <a:pt x="5279" y="4061"/>
                  </a:lnTo>
                  <a:lnTo>
                    <a:pt x="5214" y="4197"/>
                  </a:lnTo>
                  <a:lnTo>
                    <a:pt x="5467" y="4552"/>
                  </a:lnTo>
                  <a:lnTo>
                    <a:pt x="5499" y="4604"/>
                  </a:lnTo>
                  <a:lnTo>
                    <a:pt x="5519" y="4660"/>
                  </a:lnTo>
                  <a:lnTo>
                    <a:pt x="5532" y="4716"/>
                  </a:lnTo>
                  <a:lnTo>
                    <a:pt x="5538" y="4776"/>
                  </a:lnTo>
                  <a:lnTo>
                    <a:pt x="5532" y="4833"/>
                  </a:lnTo>
                  <a:lnTo>
                    <a:pt x="5519" y="4889"/>
                  </a:lnTo>
                  <a:lnTo>
                    <a:pt x="5497" y="4943"/>
                  </a:lnTo>
                  <a:lnTo>
                    <a:pt x="5465" y="4993"/>
                  </a:lnTo>
                  <a:lnTo>
                    <a:pt x="5426" y="5040"/>
                  </a:lnTo>
                  <a:lnTo>
                    <a:pt x="5044" y="5422"/>
                  </a:lnTo>
                  <a:lnTo>
                    <a:pt x="4997" y="5461"/>
                  </a:lnTo>
                  <a:lnTo>
                    <a:pt x="4947" y="5492"/>
                  </a:lnTo>
                  <a:lnTo>
                    <a:pt x="4893" y="5515"/>
                  </a:lnTo>
                  <a:lnTo>
                    <a:pt x="4835" y="5528"/>
                  </a:lnTo>
                  <a:lnTo>
                    <a:pt x="4776" y="5533"/>
                  </a:lnTo>
                  <a:lnTo>
                    <a:pt x="4718" y="5528"/>
                  </a:lnTo>
                  <a:lnTo>
                    <a:pt x="4660" y="5515"/>
                  </a:lnTo>
                  <a:lnTo>
                    <a:pt x="4606" y="5492"/>
                  </a:lnTo>
                  <a:lnTo>
                    <a:pt x="4556" y="5463"/>
                  </a:lnTo>
                  <a:lnTo>
                    <a:pt x="4202" y="5209"/>
                  </a:lnTo>
                  <a:lnTo>
                    <a:pt x="4066" y="5275"/>
                  </a:lnTo>
                  <a:lnTo>
                    <a:pt x="3926" y="5332"/>
                  </a:lnTo>
                  <a:lnTo>
                    <a:pt x="3783" y="5383"/>
                  </a:lnTo>
                  <a:lnTo>
                    <a:pt x="3710" y="5813"/>
                  </a:lnTo>
                  <a:lnTo>
                    <a:pt x="3695" y="5870"/>
                  </a:lnTo>
                  <a:lnTo>
                    <a:pt x="3673" y="5926"/>
                  </a:lnTo>
                  <a:lnTo>
                    <a:pt x="3641" y="5975"/>
                  </a:lnTo>
                  <a:lnTo>
                    <a:pt x="3604" y="6019"/>
                  </a:lnTo>
                  <a:lnTo>
                    <a:pt x="3559" y="6056"/>
                  </a:lnTo>
                  <a:lnTo>
                    <a:pt x="3509" y="6086"/>
                  </a:lnTo>
                  <a:lnTo>
                    <a:pt x="3455" y="6109"/>
                  </a:lnTo>
                  <a:lnTo>
                    <a:pt x="3397" y="6124"/>
                  </a:lnTo>
                  <a:lnTo>
                    <a:pt x="3337" y="6127"/>
                  </a:lnTo>
                  <a:lnTo>
                    <a:pt x="2795" y="6127"/>
                  </a:lnTo>
                  <a:lnTo>
                    <a:pt x="2735" y="6124"/>
                  </a:lnTo>
                  <a:lnTo>
                    <a:pt x="2678" y="6109"/>
                  </a:lnTo>
                  <a:lnTo>
                    <a:pt x="2624" y="6086"/>
                  </a:lnTo>
                  <a:lnTo>
                    <a:pt x="2573" y="6056"/>
                  </a:lnTo>
                  <a:lnTo>
                    <a:pt x="2529" y="6019"/>
                  </a:lnTo>
                  <a:lnTo>
                    <a:pt x="2491" y="5975"/>
                  </a:lnTo>
                  <a:lnTo>
                    <a:pt x="2460" y="5926"/>
                  </a:lnTo>
                  <a:lnTo>
                    <a:pt x="2437" y="5870"/>
                  </a:lnTo>
                  <a:lnTo>
                    <a:pt x="2422" y="5813"/>
                  </a:lnTo>
                  <a:lnTo>
                    <a:pt x="2350" y="5383"/>
                  </a:lnTo>
                  <a:lnTo>
                    <a:pt x="2212" y="5334"/>
                  </a:lnTo>
                  <a:lnTo>
                    <a:pt x="2076" y="5278"/>
                  </a:lnTo>
                  <a:lnTo>
                    <a:pt x="1945" y="5215"/>
                  </a:lnTo>
                  <a:lnTo>
                    <a:pt x="1586" y="5472"/>
                  </a:lnTo>
                  <a:lnTo>
                    <a:pt x="1535" y="5502"/>
                  </a:lnTo>
                  <a:lnTo>
                    <a:pt x="1481" y="5524"/>
                  </a:lnTo>
                  <a:lnTo>
                    <a:pt x="1426" y="5537"/>
                  </a:lnTo>
                  <a:lnTo>
                    <a:pt x="1366" y="5543"/>
                  </a:lnTo>
                  <a:lnTo>
                    <a:pt x="1306" y="5537"/>
                  </a:lnTo>
                  <a:lnTo>
                    <a:pt x="1249" y="5524"/>
                  </a:lnTo>
                  <a:lnTo>
                    <a:pt x="1194" y="5500"/>
                  </a:lnTo>
                  <a:lnTo>
                    <a:pt x="1144" y="5470"/>
                  </a:lnTo>
                  <a:lnTo>
                    <a:pt x="1098" y="5431"/>
                  </a:lnTo>
                  <a:lnTo>
                    <a:pt x="717" y="5049"/>
                  </a:lnTo>
                  <a:lnTo>
                    <a:pt x="677" y="5003"/>
                  </a:lnTo>
                  <a:lnTo>
                    <a:pt x="647" y="4952"/>
                  </a:lnTo>
                  <a:lnTo>
                    <a:pt x="624" y="4898"/>
                  </a:lnTo>
                  <a:lnTo>
                    <a:pt x="609" y="4841"/>
                  </a:lnTo>
                  <a:lnTo>
                    <a:pt x="606" y="4783"/>
                  </a:lnTo>
                  <a:lnTo>
                    <a:pt x="609" y="4725"/>
                  </a:lnTo>
                  <a:lnTo>
                    <a:pt x="622" y="4669"/>
                  </a:lnTo>
                  <a:lnTo>
                    <a:pt x="645" y="4614"/>
                  </a:lnTo>
                  <a:lnTo>
                    <a:pt x="677" y="4561"/>
                  </a:lnTo>
                  <a:lnTo>
                    <a:pt x="928" y="4211"/>
                  </a:lnTo>
                  <a:lnTo>
                    <a:pt x="861" y="4076"/>
                  </a:lnTo>
                  <a:lnTo>
                    <a:pt x="801" y="3936"/>
                  </a:lnTo>
                  <a:lnTo>
                    <a:pt x="753" y="3794"/>
                  </a:lnTo>
                  <a:lnTo>
                    <a:pt x="317" y="3720"/>
                  </a:lnTo>
                  <a:lnTo>
                    <a:pt x="257" y="3705"/>
                  </a:lnTo>
                  <a:lnTo>
                    <a:pt x="203" y="3683"/>
                  </a:lnTo>
                  <a:lnTo>
                    <a:pt x="153" y="3651"/>
                  </a:lnTo>
                  <a:lnTo>
                    <a:pt x="110" y="3614"/>
                  </a:lnTo>
                  <a:lnTo>
                    <a:pt x="73" y="3569"/>
                  </a:lnTo>
                  <a:lnTo>
                    <a:pt x="41" y="3519"/>
                  </a:lnTo>
                  <a:lnTo>
                    <a:pt x="19" y="3465"/>
                  </a:lnTo>
                  <a:lnTo>
                    <a:pt x="6" y="3407"/>
                  </a:lnTo>
                  <a:lnTo>
                    <a:pt x="0" y="3346"/>
                  </a:lnTo>
                  <a:lnTo>
                    <a:pt x="0" y="2808"/>
                  </a:lnTo>
                  <a:lnTo>
                    <a:pt x="6" y="2746"/>
                  </a:lnTo>
                  <a:lnTo>
                    <a:pt x="19" y="2688"/>
                  </a:lnTo>
                  <a:lnTo>
                    <a:pt x="41" y="2634"/>
                  </a:lnTo>
                  <a:lnTo>
                    <a:pt x="73" y="2586"/>
                  </a:lnTo>
                  <a:lnTo>
                    <a:pt x="110" y="2541"/>
                  </a:lnTo>
                  <a:lnTo>
                    <a:pt x="153" y="2502"/>
                  </a:lnTo>
                  <a:lnTo>
                    <a:pt x="203" y="2472"/>
                  </a:lnTo>
                  <a:lnTo>
                    <a:pt x="257" y="2448"/>
                  </a:lnTo>
                  <a:lnTo>
                    <a:pt x="317" y="2433"/>
                  </a:lnTo>
                  <a:lnTo>
                    <a:pt x="742" y="2363"/>
                  </a:lnTo>
                  <a:lnTo>
                    <a:pt x="790" y="2219"/>
                  </a:lnTo>
                  <a:lnTo>
                    <a:pt x="846" y="2080"/>
                  </a:lnTo>
                  <a:lnTo>
                    <a:pt x="913" y="1944"/>
                  </a:lnTo>
                  <a:lnTo>
                    <a:pt x="656" y="1584"/>
                  </a:lnTo>
                  <a:lnTo>
                    <a:pt x="626" y="1532"/>
                  </a:lnTo>
                  <a:lnTo>
                    <a:pt x="604" y="1476"/>
                  </a:lnTo>
                  <a:lnTo>
                    <a:pt x="591" y="1419"/>
                  </a:lnTo>
                  <a:lnTo>
                    <a:pt x="587" y="1361"/>
                  </a:lnTo>
                  <a:lnTo>
                    <a:pt x="591" y="1303"/>
                  </a:lnTo>
                  <a:lnTo>
                    <a:pt x="606" y="1247"/>
                  </a:lnTo>
                  <a:lnTo>
                    <a:pt x="628" y="1193"/>
                  </a:lnTo>
                  <a:lnTo>
                    <a:pt x="658" y="1143"/>
                  </a:lnTo>
                  <a:lnTo>
                    <a:pt x="697" y="1097"/>
                  </a:lnTo>
                  <a:lnTo>
                    <a:pt x="1081" y="715"/>
                  </a:lnTo>
                  <a:lnTo>
                    <a:pt x="1126" y="676"/>
                  </a:lnTo>
                  <a:lnTo>
                    <a:pt x="1176" y="644"/>
                  </a:lnTo>
                  <a:lnTo>
                    <a:pt x="1230" y="622"/>
                  </a:lnTo>
                  <a:lnTo>
                    <a:pt x="1288" y="609"/>
                  </a:lnTo>
                  <a:lnTo>
                    <a:pt x="1349" y="603"/>
                  </a:lnTo>
                  <a:lnTo>
                    <a:pt x="1407" y="609"/>
                  </a:lnTo>
                  <a:lnTo>
                    <a:pt x="1465" y="622"/>
                  </a:lnTo>
                  <a:lnTo>
                    <a:pt x="1519" y="644"/>
                  </a:lnTo>
                  <a:lnTo>
                    <a:pt x="1569" y="674"/>
                  </a:lnTo>
                  <a:lnTo>
                    <a:pt x="1921" y="927"/>
                  </a:lnTo>
                  <a:lnTo>
                    <a:pt x="2055" y="860"/>
                  </a:lnTo>
                  <a:lnTo>
                    <a:pt x="2195" y="801"/>
                  </a:lnTo>
                  <a:lnTo>
                    <a:pt x="2337" y="752"/>
                  </a:lnTo>
                  <a:lnTo>
                    <a:pt x="2411" y="317"/>
                  </a:lnTo>
                  <a:lnTo>
                    <a:pt x="2426" y="257"/>
                  </a:lnTo>
                  <a:lnTo>
                    <a:pt x="2450" y="203"/>
                  </a:lnTo>
                  <a:lnTo>
                    <a:pt x="2480" y="153"/>
                  </a:lnTo>
                  <a:lnTo>
                    <a:pt x="2519" y="110"/>
                  </a:lnTo>
                  <a:lnTo>
                    <a:pt x="2564" y="73"/>
                  </a:lnTo>
                  <a:lnTo>
                    <a:pt x="2612" y="43"/>
                  </a:lnTo>
                  <a:lnTo>
                    <a:pt x="2666" y="19"/>
                  </a:lnTo>
                  <a:lnTo>
                    <a:pt x="2724" y="6"/>
                  </a:lnTo>
                  <a:lnTo>
                    <a:pt x="27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42">
              <a:extLst>
                <a:ext uri="{FF2B5EF4-FFF2-40B4-BE49-F238E27FC236}">
                  <a16:creationId xmlns:a16="http://schemas.microsoft.com/office/drawing/2014/main" id="{3682D0CC-39D4-433A-B5DC-DA85484231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21363" y="3092450"/>
              <a:ext cx="2100263" cy="2100263"/>
            </a:xfrm>
            <a:custGeom>
              <a:avLst/>
              <a:gdLst>
                <a:gd name="T0" fmla="*/ 1114 w 2646"/>
                <a:gd name="T1" fmla="*/ 368 h 2645"/>
                <a:gd name="T2" fmla="*/ 831 w 2646"/>
                <a:gd name="T3" fmla="*/ 480 h 2645"/>
                <a:gd name="T4" fmla="*/ 598 w 2646"/>
                <a:gd name="T5" fmla="*/ 668 h 2645"/>
                <a:gd name="T6" fmla="*/ 432 w 2646"/>
                <a:gd name="T7" fmla="*/ 920 h 2645"/>
                <a:gd name="T8" fmla="*/ 352 w 2646"/>
                <a:gd name="T9" fmla="*/ 1216 h 2645"/>
                <a:gd name="T10" fmla="*/ 369 w 2646"/>
                <a:gd name="T11" fmla="*/ 1532 h 2645"/>
                <a:gd name="T12" fmla="*/ 479 w 2646"/>
                <a:gd name="T13" fmla="*/ 1815 h 2645"/>
                <a:gd name="T14" fmla="*/ 669 w 2646"/>
                <a:gd name="T15" fmla="*/ 2048 h 2645"/>
                <a:gd name="T16" fmla="*/ 921 w 2646"/>
                <a:gd name="T17" fmla="*/ 2212 h 2645"/>
                <a:gd name="T18" fmla="*/ 1217 w 2646"/>
                <a:gd name="T19" fmla="*/ 2294 h 2645"/>
                <a:gd name="T20" fmla="*/ 1534 w 2646"/>
                <a:gd name="T21" fmla="*/ 2277 h 2645"/>
                <a:gd name="T22" fmla="*/ 1817 w 2646"/>
                <a:gd name="T23" fmla="*/ 2165 h 2645"/>
                <a:gd name="T24" fmla="*/ 2048 w 2646"/>
                <a:gd name="T25" fmla="*/ 1977 h 2645"/>
                <a:gd name="T26" fmla="*/ 2214 w 2646"/>
                <a:gd name="T27" fmla="*/ 1726 h 2645"/>
                <a:gd name="T28" fmla="*/ 2296 w 2646"/>
                <a:gd name="T29" fmla="*/ 1430 h 2645"/>
                <a:gd name="T30" fmla="*/ 2279 w 2646"/>
                <a:gd name="T31" fmla="*/ 1113 h 2645"/>
                <a:gd name="T32" fmla="*/ 2167 w 2646"/>
                <a:gd name="T33" fmla="*/ 830 h 2645"/>
                <a:gd name="T34" fmla="*/ 1979 w 2646"/>
                <a:gd name="T35" fmla="*/ 597 h 2645"/>
                <a:gd name="T36" fmla="*/ 1727 w 2646"/>
                <a:gd name="T37" fmla="*/ 434 h 2645"/>
                <a:gd name="T38" fmla="*/ 1429 w 2646"/>
                <a:gd name="T39" fmla="*/ 352 h 2645"/>
                <a:gd name="T40" fmla="*/ 1444 w 2646"/>
                <a:gd name="T41" fmla="*/ 5 h 2645"/>
                <a:gd name="T42" fmla="*/ 1785 w 2646"/>
                <a:gd name="T43" fmla="*/ 84 h 2645"/>
                <a:gd name="T44" fmla="*/ 2087 w 2646"/>
                <a:gd name="T45" fmla="*/ 242 h 2645"/>
                <a:gd name="T46" fmla="*/ 2335 w 2646"/>
                <a:gd name="T47" fmla="*/ 471 h 2645"/>
                <a:gd name="T48" fmla="*/ 2519 w 2646"/>
                <a:gd name="T49" fmla="*/ 756 h 2645"/>
                <a:gd name="T50" fmla="*/ 2625 w 2646"/>
                <a:gd name="T51" fmla="*/ 1085 h 2645"/>
                <a:gd name="T52" fmla="*/ 2640 w 2646"/>
                <a:gd name="T53" fmla="*/ 1443 h 2645"/>
                <a:gd name="T54" fmla="*/ 2564 w 2646"/>
                <a:gd name="T55" fmla="*/ 1783 h 2645"/>
                <a:gd name="T56" fmla="*/ 2404 w 2646"/>
                <a:gd name="T57" fmla="*/ 2085 h 2645"/>
                <a:gd name="T58" fmla="*/ 2176 w 2646"/>
                <a:gd name="T59" fmla="*/ 2335 h 2645"/>
                <a:gd name="T60" fmla="*/ 1890 w 2646"/>
                <a:gd name="T61" fmla="*/ 2517 h 2645"/>
                <a:gd name="T62" fmla="*/ 1562 w 2646"/>
                <a:gd name="T63" fmla="*/ 2623 h 2645"/>
                <a:gd name="T64" fmla="*/ 1204 w 2646"/>
                <a:gd name="T65" fmla="*/ 2640 h 2645"/>
                <a:gd name="T66" fmla="*/ 863 w 2646"/>
                <a:gd name="T67" fmla="*/ 2562 h 2645"/>
                <a:gd name="T68" fmla="*/ 561 w 2646"/>
                <a:gd name="T69" fmla="*/ 2403 h 2645"/>
                <a:gd name="T70" fmla="*/ 311 w 2646"/>
                <a:gd name="T71" fmla="*/ 2174 h 2645"/>
                <a:gd name="T72" fmla="*/ 127 w 2646"/>
                <a:gd name="T73" fmla="*/ 1890 h 2645"/>
                <a:gd name="T74" fmla="*/ 21 w 2646"/>
                <a:gd name="T75" fmla="*/ 1560 h 2645"/>
                <a:gd name="T76" fmla="*/ 6 w 2646"/>
                <a:gd name="T77" fmla="*/ 1203 h 2645"/>
                <a:gd name="T78" fmla="*/ 82 w 2646"/>
                <a:gd name="T79" fmla="*/ 862 h 2645"/>
                <a:gd name="T80" fmla="*/ 242 w 2646"/>
                <a:gd name="T81" fmla="*/ 560 h 2645"/>
                <a:gd name="T82" fmla="*/ 472 w 2646"/>
                <a:gd name="T83" fmla="*/ 311 h 2645"/>
                <a:gd name="T84" fmla="*/ 757 w 2646"/>
                <a:gd name="T85" fmla="*/ 128 h 2645"/>
                <a:gd name="T86" fmla="*/ 1086 w 2646"/>
                <a:gd name="T87" fmla="*/ 22 h 2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46" h="2645">
                  <a:moveTo>
                    <a:pt x="1323" y="346"/>
                  </a:moveTo>
                  <a:lnTo>
                    <a:pt x="1217" y="352"/>
                  </a:lnTo>
                  <a:lnTo>
                    <a:pt x="1114" y="368"/>
                  </a:lnTo>
                  <a:lnTo>
                    <a:pt x="1014" y="396"/>
                  </a:lnTo>
                  <a:lnTo>
                    <a:pt x="921" y="434"/>
                  </a:lnTo>
                  <a:lnTo>
                    <a:pt x="831" y="480"/>
                  </a:lnTo>
                  <a:lnTo>
                    <a:pt x="745" y="534"/>
                  </a:lnTo>
                  <a:lnTo>
                    <a:pt x="669" y="597"/>
                  </a:lnTo>
                  <a:lnTo>
                    <a:pt x="598" y="668"/>
                  </a:lnTo>
                  <a:lnTo>
                    <a:pt x="535" y="746"/>
                  </a:lnTo>
                  <a:lnTo>
                    <a:pt x="479" y="830"/>
                  </a:lnTo>
                  <a:lnTo>
                    <a:pt x="432" y="920"/>
                  </a:lnTo>
                  <a:lnTo>
                    <a:pt x="395" y="1014"/>
                  </a:lnTo>
                  <a:lnTo>
                    <a:pt x="369" y="1113"/>
                  </a:lnTo>
                  <a:lnTo>
                    <a:pt x="352" y="1216"/>
                  </a:lnTo>
                  <a:lnTo>
                    <a:pt x="347" y="1324"/>
                  </a:lnTo>
                  <a:lnTo>
                    <a:pt x="352" y="1430"/>
                  </a:lnTo>
                  <a:lnTo>
                    <a:pt x="369" y="1532"/>
                  </a:lnTo>
                  <a:lnTo>
                    <a:pt x="395" y="1631"/>
                  </a:lnTo>
                  <a:lnTo>
                    <a:pt x="432" y="1726"/>
                  </a:lnTo>
                  <a:lnTo>
                    <a:pt x="479" y="1815"/>
                  </a:lnTo>
                  <a:lnTo>
                    <a:pt x="535" y="1899"/>
                  </a:lnTo>
                  <a:lnTo>
                    <a:pt x="598" y="1977"/>
                  </a:lnTo>
                  <a:lnTo>
                    <a:pt x="669" y="2048"/>
                  </a:lnTo>
                  <a:lnTo>
                    <a:pt x="745" y="2111"/>
                  </a:lnTo>
                  <a:lnTo>
                    <a:pt x="831" y="2165"/>
                  </a:lnTo>
                  <a:lnTo>
                    <a:pt x="921" y="2212"/>
                  </a:lnTo>
                  <a:lnTo>
                    <a:pt x="1014" y="2249"/>
                  </a:lnTo>
                  <a:lnTo>
                    <a:pt x="1114" y="2277"/>
                  </a:lnTo>
                  <a:lnTo>
                    <a:pt x="1217" y="2294"/>
                  </a:lnTo>
                  <a:lnTo>
                    <a:pt x="1323" y="2299"/>
                  </a:lnTo>
                  <a:lnTo>
                    <a:pt x="1429" y="2294"/>
                  </a:lnTo>
                  <a:lnTo>
                    <a:pt x="1534" y="2277"/>
                  </a:lnTo>
                  <a:lnTo>
                    <a:pt x="1632" y="2249"/>
                  </a:lnTo>
                  <a:lnTo>
                    <a:pt x="1727" y="2212"/>
                  </a:lnTo>
                  <a:lnTo>
                    <a:pt x="1817" y="2165"/>
                  </a:lnTo>
                  <a:lnTo>
                    <a:pt x="1901" y="2111"/>
                  </a:lnTo>
                  <a:lnTo>
                    <a:pt x="1979" y="2048"/>
                  </a:lnTo>
                  <a:lnTo>
                    <a:pt x="2048" y="1977"/>
                  </a:lnTo>
                  <a:lnTo>
                    <a:pt x="2111" y="1899"/>
                  </a:lnTo>
                  <a:lnTo>
                    <a:pt x="2167" y="1815"/>
                  </a:lnTo>
                  <a:lnTo>
                    <a:pt x="2214" y="1726"/>
                  </a:lnTo>
                  <a:lnTo>
                    <a:pt x="2251" y="1631"/>
                  </a:lnTo>
                  <a:lnTo>
                    <a:pt x="2279" y="1532"/>
                  </a:lnTo>
                  <a:lnTo>
                    <a:pt x="2296" y="1430"/>
                  </a:lnTo>
                  <a:lnTo>
                    <a:pt x="2301" y="1324"/>
                  </a:lnTo>
                  <a:lnTo>
                    <a:pt x="2296" y="1216"/>
                  </a:lnTo>
                  <a:lnTo>
                    <a:pt x="2279" y="1113"/>
                  </a:lnTo>
                  <a:lnTo>
                    <a:pt x="2251" y="1014"/>
                  </a:lnTo>
                  <a:lnTo>
                    <a:pt x="2214" y="920"/>
                  </a:lnTo>
                  <a:lnTo>
                    <a:pt x="2167" y="830"/>
                  </a:lnTo>
                  <a:lnTo>
                    <a:pt x="2111" y="746"/>
                  </a:lnTo>
                  <a:lnTo>
                    <a:pt x="2048" y="668"/>
                  </a:lnTo>
                  <a:lnTo>
                    <a:pt x="1979" y="597"/>
                  </a:lnTo>
                  <a:lnTo>
                    <a:pt x="1901" y="534"/>
                  </a:lnTo>
                  <a:lnTo>
                    <a:pt x="1817" y="480"/>
                  </a:lnTo>
                  <a:lnTo>
                    <a:pt x="1727" y="434"/>
                  </a:lnTo>
                  <a:lnTo>
                    <a:pt x="1632" y="396"/>
                  </a:lnTo>
                  <a:lnTo>
                    <a:pt x="1534" y="368"/>
                  </a:lnTo>
                  <a:lnTo>
                    <a:pt x="1429" y="352"/>
                  </a:lnTo>
                  <a:lnTo>
                    <a:pt x="1323" y="346"/>
                  </a:lnTo>
                  <a:close/>
                  <a:moveTo>
                    <a:pt x="1323" y="0"/>
                  </a:moveTo>
                  <a:lnTo>
                    <a:pt x="1444" y="5"/>
                  </a:lnTo>
                  <a:lnTo>
                    <a:pt x="1562" y="22"/>
                  </a:lnTo>
                  <a:lnTo>
                    <a:pt x="1675" y="48"/>
                  </a:lnTo>
                  <a:lnTo>
                    <a:pt x="1785" y="84"/>
                  </a:lnTo>
                  <a:lnTo>
                    <a:pt x="1890" y="128"/>
                  </a:lnTo>
                  <a:lnTo>
                    <a:pt x="1990" y="180"/>
                  </a:lnTo>
                  <a:lnTo>
                    <a:pt x="2087" y="242"/>
                  </a:lnTo>
                  <a:lnTo>
                    <a:pt x="2176" y="311"/>
                  </a:lnTo>
                  <a:lnTo>
                    <a:pt x="2258" y="387"/>
                  </a:lnTo>
                  <a:lnTo>
                    <a:pt x="2335" y="471"/>
                  </a:lnTo>
                  <a:lnTo>
                    <a:pt x="2404" y="560"/>
                  </a:lnTo>
                  <a:lnTo>
                    <a:pt x="2465" y="655"/>
                  </a:lnTo>
                  <a:lnTo>
                    <a:pt x="2519" y="756"/>
                  </a:lnTo>
                  <a:lnTo>
                    <a:pt x="2564" y="862"/>
                  </a:lnTo>
                  <a:lnTo>
                    <a:pt x="2599" y="972"/>
                  </a:lnTo>
                  <a:lnTo>
                    <a:pt x="2625" y="1085"/>
                  </a:lnTo>
                  <a:lnTo>
                    <a:pt x="2640" y="1203"/>
                  </a:lnTo>
                  <a:lnTo>
                    <a:pt x="2646" y="1324"/>
                  </a:lnTo>
                  <a:lnTo>
                    <a:pt x="2640" y="1443"/>
                  </a:lnTo>
                  <a:lnTo>
                    <a:pt x="2625" y="1560"/>
                  </a:lnTo>
                  <a:lnTo>
                    <a:pt x="2599" y="1674"/>
                  </a:lnTo>
                  <a:lnTo>
                    <a:pt x="2564" y="1783"/>
                  </a:lnTo>
                  <a:lnTo>
                    <a:pt x="2519" y="1890"/>
                  </a:lnTo>
                  <a:lnTo>
                    <a:pt x="2465" y="1990"/>
                  </a:lnTo>
                  <a:lnTo>
                    <a:pt x="2404" y="2085"/>
                  </a:lnTo>
                  <a:lnTo>
                    <a:pt x="2335" y="2174"/>
                  </a:lnTo>
                  <a:lnTo>
                    <a:pt x="2258" y="2258"/>
                  </a:lnTo>
                  <a:lnTo>
                    <a:pt x="2176" y="2335"/>
                  </a:lnTo>
                  <a:lnTo>
                    <a:pt x="2087" y="2403"/>
                  </a:lnTo>
                  <a:lnTo>
                    <a:pt x="1990" y="2465"/>
                  </a:lnTo>
                  <a:lnTo>
                    <a:pt x="1890" y="2517"/>
                  </a:lnTo>
                  <a:lnTo>
                    <a:pt x="1785" y="2562"/>
                  </a:lnTo>
                  <a:lnTo>
                    <a:pt x="1675" y="2597"/>
                  </a:lnTo>
                  <a:lnTo>
                    <a:pt x="1562" y="2623"/>
                  </a:lnTo>
                  <a:lnTo>
                    <a:pt x="1444" y="2640"/>
                  </a:lnTo>
                  <a:lnTo>
                    <a:pt x="1323" y="2645"/>
                  </a:lnTo>
                  <a:lnTo>
                    <a:pt x="1204" y="2640"/>
                  </a:lnTo>
                  <a:lnTo>
                    <a:pt x="1086" y="2623"/>
                  </a:lnTo>
                  <a:lnTo>
                    <a:pt x="973" y="2597"/>
                  </a:lnTo>
                  <a:lnTo>
                    <a:pt x="863" y="2562"/>
                  </a:lnTo>
                  <a:lnTo>
                    <a:pt x="757" y="2517"/>
                  </a:lnTo>
                  <a:lnTo>
                    <a:pt x="656" y="2465"/>
                  </a:lnTo>
                  <a:lnTo>
                    <a:pt x="561" y="2403"/>
                  </a:lnTo>
                  <a:lnTo>
                    <a:pt x="472" y="2335"/>
                  </a:lnTo>
                  <a:lnTo>
                    <a:pt x="388" y="2258"/>
                  </a:lnTo>
                  <a:lnTo>
                    <a:pt x="311" y="2174"/>
                  </a:lnTo>
                  <a:lnTo>
                    <a:pt x="242" y="2085"/>
                  </a:lnTo>
                  <a:lnTo>
                    <a:pt x="181" y="1990"/>
                  </a:lnTo>
                  <a:lnTo>
                    <a:pt x="127" y="1890"/>
                  </a:lnTo>
                  <a:lnTo>
                    <a:pt x="82" y="1783"/>
                  </a:lnTo>
                  <a:lnTo>
                    <a:pt x="47" y="1674"/>
                  </a:lnTo>
                  <a:lnTo>
                    <a:pt x="21" y="1560"/>
                  </a:lnTo>
                  <a:lnTo>
                    <a:pt x="6" y="1443"/>
                  </a:lnTo>
                  <a:lnTo>
                    <a:pt x="0" y="1324"/>
                  </a:lnTo>
                  <a:lnTo>
                    <a:pt x="6" y="1203"/>
                  </a:lnTo>
                  <a:lnTo>
                    <a:pt x="21" y="1085"/>
                  </a:lnTo>
                  <a:lnTo>
                    <a:pt x="47" y="972"/>
                  </a:lnTo>
                  <a:lnTo>
                    <a:pt x="82" y="862"/>
                  </a:lnTo>
                  <a:lnTo>
                    <a:pt x="127" y="756"/>
                  </a:lnTo>
                  <a:lnTo>
                    <a:pt x="181" y="655"/>
                  </a:lnTo>
                  <a:lnTo>
                    <a:pt x="242" y="560"/>
                  </a:lnTo>
                  <a:lnTo>
                    <a:pt x="311" y="471"/>
                  </a:lnTo>
                  <a:lnTo>
                    <a:pt x="388" y="387"/>
                  </a:lnTo>
                  <a:lnTo>
                    <a:pt x="472" y="311"/>
                  </a:lnTo>
                  <a:lnTo>
                    <a:pt x="561" y="242"/>
                  </a:lnTo>
                  <a:lnTo>
                    <a:pt x="656" y="180"/>
                  </a:lnTo>
                  <a:lnTo>
                    <a:pt x="757" y="128"/>
                  </a:lnTo>
                  <a:lnTo>
                    <a:pt x="863" y="84"/>
                  </a:lnTo>
                  <a:lnTo>
                    <a:pt x="973" y="48"/>
                  </a:lnTo>
                  <a:lnTo>
                    <a:pt x="1086" y="22"/>
                  </a:lnTo>
                  <a:lnTo>
                    <a:pt x="1204" y="5"/>
                  </a:lnTo>
                  <a:lnTo>
                    <a:pt x="13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5F9B092-5529-4547-A12D-A81C5F302546}"/>
              </a:ext>
            </a:extLst>
          </p:cNvPr>
          <p:cNvGrpSpPr/>
          <p:nvPr/>
        </p:nvGrpSpPr>
        <p:grpSpPr>
          <a:xfrm>
            <a:off x="6323376" y="4048462"/>
            <a:ext cx="316096" cy="300956"/>
            <a:chOff x="-7297738" y="2112963"/>
            <a:chExt cx="4972050" cy="4733925"/>
          </a:xfrm>
          <a:solidFill>
            <a:schemeClr val="bg1"/>
          </a:solidFill>
        </p:grpSpPr>
        <p:sp>
          <p:nvSpPr>
            <p:cNvPr id="44" name="Freeform 82">
              <a:extLst>
                <a:ext uri="{FF2B5EF4-FFF2-40B4-BE49-F238E27FC236}">
                  <a16:creationId xmlns:a16="http://schemas.microsoft.com/office/drawing/2014/main" id="{EFFAA5AC-EA75-4E29-81CD-08F583A9F0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62700" y="2112963"/>
              <a:ext cx="3101975" cy="3098800"/>
            </a:xfrm>
            <a:custGeom>
              <a:avLst/>
              <a:gdLst>
                <a:gd name="T0" fmla="*/ 2782 w 3908"/>
                <a:gd name="T1" fmla="*/ 3240 h 3905"/>
                <a:gd name="T2" fmla="*/ 2963 w 3908"/>
                <a:gd name="T3" fmla="*/ 3244 h 3905"/>
                <a:gd name="T4" fmla="*/ 3357 w 3908"/>
                <a:gd name="T5" fmla="*/ 2797 h 3905"/>
                <a:gd name="T6" fmla="*/ 2248 w 3908"/>
                <a:gd name="T7" fmla="*/ 3415 h 3905"/>
                <a:gd name="T8" fmla="*/ 2552 w 3908"/>
                <a:gd name="T9" fmla="*/ 3010 h 3905"/>
                <a:gd name="T10" fmla="*/ 1303 w 3908"/>
                <a:gd name="T11" fmla="*/ 2905 h 3905"/>
                <a:gd name="T12" fmla="*/ 1592 w 3908"/>
                <a:gd name="T13" fmla="*/ 3352 h 3905"/>
                <a:gd name="T14" fmla="*/ 1257 w 3908"/>
                <a:gd name="T15" fmla="*/ 2795 h 3905"/>
                <a:gd name="T16" fmla="*/ 856 w 3908"/>
                <a:gd name="T17" fmla="*/ 3171 h 3905"/>
                <a:gd name="T18" fmla="*/ 1191 w 3908"/>
                <a:gd name="T19" fmla="*/ 3343 h 3905"/>
                <a:gd name="T20" fmla="*/ 926 w 3908"/>
                <a:gd name="T21" fmla="*/ 2795 h 3905"/>
                <a:gd name="T22" fmla="*/ 1090 w 3908"/>
                <a:gd name="T23" fmla="*/ 1818 h 3905"/>
                <a:gd name="T24" fmla="*/ 1156 w 3908"/>
                <a:gd name="T25" fmla="*/ 2483 h 3905"/>
                <a:gd name="T26" fmla="*/ 3112 w 3908"/>
                <a:gd name="T27" fmla="*/ 1597 h 3905"/>
                <a:gd name="T28" fmla="*/ 3112 w 3908"/>
                <a:gd name="T29" fmla="*/ 2263 h 3905"/>
                <a:gd name="T30" fmla="*/ 3572 w 3908"/>
                <a:gd name="T31" fmla="*/ 2219 h 3905"/>
                <a:gd name="T32" fmla="*/ 3543 w 3908"/>
                <a:gd name="T33" fmla="*/ 1554 h 3905"/>
                <a:gd name="T34" fmla="*/ 2750 w 3908"/>
                <a:gd name="T35" fmla="*/ 2481 h 3905"/>
                <a:gd name="T36" fmla="*/ 2817 w 3908"/>
                <a:gd name="T37" fmla="*/ 1816 h 3905"/>
                <a:gd name="T38" fmla="*/ 403 w 3908"/>
                <a:gd name="T39" fmla="*/ 1422 h 3905"/>
                <a:gd name="T40" fmla="*/ 320 w 3908"/>
                <a:gd name="T41" fmla="*/ 2086 h 3905"/>
                <a:gd name="T42" fmla="*/ 808 w 3908"/>
                <a:gd name="T43" fmla="*/ 2344 h 3905"/>
                <a:gd name="T44" fmla="*/ 797 w 3908"/>
                <a:gd name="T45" fmla="*/ 1597 h 3905"/>
                <a:gd name="T46" fmla="*/ 981 w 3908"/>
                <a:gd name="T47" fmla="*/ 635 h 3905"/>
                <a:gd name="T48" fmla="*/ 550 w 3908"/>
                <a:gd name="T49" fmla="*/ 1109 h 3905"/>
                <a:gd name="T50" fmla="*/ 1084 w 3908"/>
                <a:gd name="T51" fmla="*/ 681 h 3905"/>
                <a:gd name="T52" fmla="*/ 2843 w 3908"/>
                <a:gd name="T53" fmla="*/ 721 h 3905"/>
                <a:gd name="T54" fmla="*/ 3298 w 3908"/>
                <a:gd name="T55" fmla="*/ 1014 h 3905"/>
                <a:gd name="T56" fmla="*/ 2897 w 3908"/>
                <a:gd name="T57" fmla="*/ 612 h 3905"/>
                <a:gd name="T58" fmla="*/ 2670 w 3908"/>
                <a:gd name="T59" fmla="*/ 1111 h 3905"/>
                <a:gd name="T60" fmla="*/ 2393 w 3908"/>
                <a:gd name="T61" fmla="*/ 614 h 3905"/>
                <a:gd name="T62" fmla="*/ 1795 w 3908"/>
                <a:gd name="T63" fmla="*/ 396 h 3905"/>
                <a:gd name="T64" fmla="*/ 1451 w 3908"/>
                <a:gd name="T65" fmla="*/ 696 h 3905"/>
                <a:gd name="T66" fmla="*/ 1795 w 3908"/>
                <a:gd name="T67" fmla="*/ 1111 h 3905"/>
                <a:gd name="T68" fmla="*/ 2364 w 3908"/>
                <a:gd name="T69" fmla="*/ 44 h 3905"/>
                <a:gd name="T70" fmla="*/ 2984 w 3908"/>
                <a:gd name="T71" fmla="*/ 291 h 3905"/>
                <a:gd name="T72" fmla="*/ 3480 w 3908"/>
                <a:gd name="T73" fmla="*/ 734 h 3905"/>
                <a:gd name="T74" fmla="*/ 3813 w 3908"/>
                <a:gd name="T75" fmla="*/ 1352 h 3905"/>
                <a:gd name="T76" fmla="*/ 3903 w 3908"/>
                <a:gd name="T77" fmla="*/ 2105 h 3905"/>
                <a:gd name="T78" fmla="*/ 3699 w 3908"/>
                <a:gd name="T79" fmla="*/ 2829 h 3905"/>
                <a:gd name="T80" fmla="*/ 3286 w 3908"/>
                <a:gd name="T81" fmla="*/ 3382 h 3905"/>
                <a:gd name="T82" fmla="*/ 2703 w 3908"/>
                <a:gd name="T83" fmla="*/ 3757 h 3905"/>
                <a:gd name="T84" fmla="*/ 1955 w 3908"/>
                <a:gd name="T85" fmla="*/ 3905 h 3905"/>
                <a:gd name="T86" fmla="*/ 1286 w 3908"/>
                <a:gd name="T87" fmla="*/ 3787 h 3905"/>
                <a:gd name="T88" fmla="*/ 708 w 3908"/>
                <a:gd name="T89" fmla="*/ 3457 h 3905"/>
                <a:gd name="T90" fmla="*/ 272 w 3908"/>
                <a:gd name="T91" fmla="*/ 2947 h 3905"/>
                <a:gd name="T92" fmla="*/ 23 w 3908"/>
                <a:gd name="T93" fmla="*/ 2255 h 3905"/>
                <a:gd name="T94" fmla="*/ 53 w 3908"/>
                <a:gd name="T95" fmla="*/ 1498 h 3905"/>
                <a:gd name="T96" fmla="*/ 350 w 3908"/>
                <a:gd name="T97" fmla="*/ 837 h 3905"/>
                <a:gd name="T98" fmla="*/ 837 w 3908"/>
                <a:gd name="T99" fmla="*/ 350 h 3905"/>
                <a:gd name="T100" fmla="*/ 1499 w 3908"/>
                <a:gd name="T101" fmla="*/ 54 h 3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08" h="3905">
                  <a:moveTo>
                    <a:pt x="2980" y="2797"/>
                  </a:moveTo>
                  <a:lnTo>
                    <a:pt x="2938" y="2913"/>
                  </a:lnTo>
                  <a:lnTo>
                    <a:pt x="2891" y="3025"/>
                  </a:lnTo>
                  <a:lnTo>
                    <a:pt x="2838" y="3135"/>
                  </a:lnTo>
                  <a:lnTo>
                    <a:pt x="2782" y="3240"/>
                  </a:lnTo>
                  <a:lnTo>
                    <a:pt x="2720" y="3339"/>
                  </a:lnTo>
                  <a:lnTo>
                    <a:pt x="2655" y="3434"/>
                  </a:lnTo>
                  <a:lnTo>
                    <a:pt x="2762" y="3377"/>
                  </a:lnTo>
                  <a:lnTo>
                    <a:pt x="2866" y="3314"/>
                  </a:lnTo>
                  <a:lnTo>
                    <a:pt x="2963" y="3244"/>
                  </a:lnTo>
                  <a:lnTo>
                    <a:pt x="3054" y="3166"/>
                  </a:lnTo>
                  <a:lnTo>
                    <a:pt x="3140" y="3082"/>
                  </a:lnTo>
                  <a:lnTo>
                    <a:pt x="3220" y="2993"/>
                  </a:lnTo>
                  <a:lnTo>
                    <a:pt x="3292" y="2898"/>
                  </a:lnTo>
                  <a:lnTo>
                    <a:pt x="3357" y="2797"/>
                  </a:lnTo>
                  <a:lnTo>
                    <a:pt x="2980" y="2797"/>
                  </a:lnTo>
                  <a:close/>
                  <a:moveTo>
                    <a:pt x="2109" y="2797"/>
                  </a:moveTo>
                  <a:lnTo>
                    <a:pt x="2109" y="3506"/>
                  </a:lnTo>
                  <a:lnTo>
                    <a:pt x="2180" y="3466"/>
                  </a:lnTo>
                  <a:lnTo>
                    <a:pt x="2248" y="3415"/>
                  </a:lnTo>
                  <a:lnTo>
                    <a:pt x="2315" y="3352"/>
                  </a:lnTo>
                  <a:lnTo>
                    <a:pt x="2379" y="3280"/>
                  </a:lnTo>
                  <a:lnTo>
                    <a:pt x="2440" y="3198"/>
                  </a:lnTo>
                  <a:lnTo>
                    <a:pt x="2499" y="3107"/>
                  </a:lnTo>
                  <a:lnTo>
                    <a:pt x="2552" y="3010"/>
                  </a:lnTo>
                  <a:lnTo>
                    <a:pt x="2604" y="2905"/>
                  </a:lnTo>
                  <a:lnTo>
                    <a:pt x="2649" y="2797"/>
                  </a:lnTo>
                  <a:lnTo>
                    <a:pt x="2109" y="2797"/>
                  </a:lnTo>
                  <a:close/>
                  <a:moveTo>
                    <a:pt x="1257" y="2795"/>
                  </a:moveTo>
                  <a:lnTo>
                    <a:pt x="1303" y="2905"/>
                  </a:lnTo>
                  <a:lnTo>
                    <a:pt x="1354" y="3008"/>
                  </a:lnTo>
                  <a:lnTo>
                    <a:pt x="1407" y="3107"/>
                  </a:lnTo>
                  <a:lnTo>
                    <a:pt x="1466" y="3196"/>
                  </a:lnTo>
                  <a:lnTo>
                    <a:pt x="1527" y="3280"/>
                  </a:lnTo>
                  <a:lnTo>
                    <a:pt x="1592" y="3352"/>
                  </a:lnTo>
                  <a:lnTo>
                    <a:pt x="1659" y="3415"/>
                  </a:lnTo>
                  <a:lnTo>
                    <a:pt x="1727" y="3466"/>
                  </a:lnTo>
                  <a:lnTo>
                    <a:pt x="1795" y="3504"/>
                  </a:lnTo>
                  <a:lnTo>
                    <a:pt x="1795" y="2795"/>
                  </a:lnTo>
                  <a:lnTo>
                    <a:pt x="1257" y="2795"/>
                  </a:lnTo>
                  <a:close/>
                  <a:moveTo>
                    <a:pt x="548" y="2795"/>
                  </a:moveTo>
                  <a:lnTo>
                    <a:pt x="614" y="2898"/>
                  </a:lnTo>
                  <a:lnTo>
                    <a:pt x="689" y="2997"/>
                  </a:lnTo>
                  <a:lnTo>
                    <a:pt x="768" y="3086"/>
                  </a:lnTo>
                  <a:lnTo>
                    <a:pt x="856" y="3171"/>
                  </a:lnTo>
                  <a:lnTo>
                    <a:pt x="949" y="3247"/>
                  </a:lnTo>
                  <a:lnTo>
                    <a:pt x="1046" y="3318"/>
                  </a:lnTo>
                  <a:lnTo>
                    <a:pt x="1149" y="3381"/>
                  </a:lnTo>
                  <a:lnTo>
                    <a:pt x="1257" y="3438"/>
                  </a:lnTo>
                  <a:lnTo>
                    <a:pt x="1191" y="3343"/>
                  </a:lnTo>
                  <a:lnTo>
                    <a:pt x="1128" y="3242"/>
                  </a:lnTo>
                  <a:lnTo>
                    <a:pt x="1071" y="3135"/>
                  </a:lnTo>
                  <a:lnTo>
                    <a:pt x="1018" y="3025"/>
                  </a:lnTo>
                  <a:lnTo>
                    <a:pt x="970" y="2913"/>
                  </a:lnTo>
                  <a:lnTo>
                    <a:pt x="926" y="2795"/>
                  </a:lnTo>
                  <a:lnTo>
                    <a:pt x="548" y="2795"/>
                  </a:lnTo>
                  <a:close/>
                  <a:moveTo>
                    <a:pt x="1145" y="1424"/>
                  </a:moveTo>
                  <a:lnTo>
                    <a:pt x="1120" y="1552"/>
                  </a:lnTo>
                  <a:lnTo>
                    <a:pt x="1101" y="1685"/>
                  </a:lnTo>
                  <a:lnTo>
                    <a:pt x="1090" y="1818"/>
                  </a:lnTo>
                  <a:lnTo>
                    <a:pt x="1086" y="1953"/>
                  </a:lnTo>
                  <a:lnTo>
                    <a:pt x="1092" y="2082"/>
                  </a:lnTo>
                  <a:lnTo>
                    <a:pt x="1105" y="2213"/>
                  </a:lnTo>
                  <a:lnTo>
                    <a:pt x="1126" y="2348"/>
                  </a:lnTo>
                  <a:lnTo>
                    <a:pt x="1156" y="2483"/>
                  </a:lnTo>
                  <a:lnTo>
                    <a:pt x="1795" y="2483"/>
                  </a:lnTo>
                  <a:lnTo>
                    <a:pt x="1795" y="1424"/>
                  </a:lnTo>
                  <a:lnTo>
                    <a:pt x="1145" y="1424"/>
                  </a:lnTo>
                  <a:close/>
                  <a:moveTo>
                    <a:pt x="3083" y="1422"/>
                  </a:moveTo>
                  <a:lnTo>
                    <a:pt x="3112" y="1597"/>
                  </a:lnTo>
                  <a:lnTo>
                    <a:pt x="3129" y="1774"/>
                  </a:lnTo>
                  <a:lnTo>
                    <a:pt x="3134" y="1951"/>
                  </a:lnTo>
                  <a:lnTo>
                    <a:pt x="3132" y="2052"/>
                  </a:lnTo>
                  <a:lnTo>
                    <a:pt x="3125" y="2156"/>
                  </a:lnTo>
                  <a:lnTo>
                    <a:pt x="3112" y="2263"/>
                  </a:lnTo>
                  <a:lnTo>
                    <a:pt x="3092" y="2371"/>
                  </a:lnTo>
                  <a:lnTo>
                    <a:pt x="3072" y="2481"/>
                  </a:lnTo>
                  <a:lnTo>
                    <a:pt x="3505" y="2481"/>
                  </a:lnTo>
                  <a:lnTo>
                    <a:pt x="3543" y="2352"/>
                  </a:lnTo>
                  <a:lnTo>
                    <a:pt x="3572" y="2219"/>
                  </a:lnTo>
                  <a:lnTo>
                    <a:pt x="3587" y="2086"/>
                  </a:lnTo>
                  <a:lnTo>
                    <a:pt x="3593" y="1953"/>
                  </a:lnTo>
                  <a:lnTo>
                    <a:pt x="3587" y="1818"/>
                  </a:lnTo>
                  <a:lnTo>
                    <a:pt x="3572" y="1685"/>
                  </a:lnTo>
                  <a:lnTo>
                    <a:pt x="3543" y="1554"/>
                  </a:lnTo>
                  <a:lnTo>
                    <a:pt x="3505" y="1422"/>
                  </a:lnTo>
                  <a:lnTo>
                    <a:pt x="3083" y="1422"/>
                  </a:lnTo>
                  <a:close/>
                  <a:moveTo>
                    <a:pt x="2109" y="1422"/>
                  </a:moveTo>
                  <a:lnTo>
                    <a:pt x="2109" y="2481"/>
                  </a:lnTo>
                  <a:lnTo>
                    <a:pt x="2750" y="2481"/>
                  </a:lnTo>
                  <a:lnTo>
                    <a:pt x="2779" y="2348"/>
                  </a:lnTo>
                  <a:lnTo>
                    <a:pt x="2802" y="2213"/>
                  </a:lnTo>
                  <a:lnTo>
                    <a:pt x="2815" y="2082"/>
                  </a:lnTo>
                  <a:lnTo>
                    <a:pt x="2821" y="1951"/>
                  </a:lnTo>
                  <a:lnTo>
                    <a:pt x="2817" y="1816"/>
                  </a:lnTo>
                  <a:lnTo>
                    <a:pt x="2805" y="1683"/>
                  </a:lnTo>
                  <a:lnTo>
                    <a:pt x="2786" y="1552"/>
                  </a:lnTo>
                  <a:lnTo>
                    <a:pt x="2762" y="1422"/>
                  </a:lnTo>
                  <a:lnTo>
                    <a:pt x="2109" y="1422"/>
                  </a:lnTo>
                  <a:close/>
                  <a:moveTo>
                    <a:pt x="403" y="1422"/>
                  </a:moveTo>
                  <a:lnTo>
                    <a:pt x="363" y="1554"/>
                  </a:lnTo>
                  <a:lnTo>
                    <a:pt x="337" y="1685"/>
                  </a:lnTo>
                  <a:lnTo>
                    <a:pt x="320" y="1818"/>
                  </a:lnTo>
                  <a:lnTo>
                    <a:pt x="314" y="1953"/>
                  </a:lnTo>
                  <a:lnTo>
                    <a:pt x="320" y="2086"/>
                  </a:lnTo>
                  <a:lnTo>
                    <a:pt x="337" y="2219"/>
                  </a:lnTo>
                  <a:lnTo>
                    <a:pt x="363" y="2352"/>
                  </a:lnTo>
                  <a:lnTo>
                    <a:pt x="403" y="2481"/>
                  </a:lnTo>
                  <a:lnTo>
                    <a:pt x="837" y="2481"/>
                  </a:lnTo>
                  <a:lnTo>
                    <a:pt x="808" y="2344"/>
                  </a:lnTo>
                  <a:lnTo>
                    <a:pt x="789" y="2209"/>
                  </a:lnTo>
                  <a:lnTo>
                    <a:pt x="778" y="2078"/>
                  </a:lnTo>
                  <a:lnTo>
                    <a:pt x="772" y="1951"/>
                  </a:lnTo>
                  <a:lnTo>
                    <a:pt x="778" y="1774"/>
                  </a:lnTo>
                  <a:lnTo>
                    <a:pt x="797" y="1597"/>
                  </a:lnTo>
                  <a:lnTo>
                    <a:pt x="824" y="1422"/>
                  </a:lnTo>
                  <a:lnTo>
                    <a:pt x="403" y="1422"/>
                  </a:lnTo>
                  <a:close/>
                  <a:moveTo>
                    <a:pt x="1202" y="497"/>
                  </a:moveTo>
                  <a:lnTo>
                    <a:pt x="1088" y="561"/>
                  </a:lnTo>
                  <a:lnTo>
                    <a:pt x="981" y="635"/>
                  </a:lnTo>
                  <a:lnTo>
                    <a:pt x="881" y="715"/>
                  </a:lnTo>
                  <a:lnTo>
                    <a:pt x="786" y="803"/>
                  </a:lnTo>
                  <a:lnTo>
                    <a:pt x="700" y="900"/>
                  </a:lnTo>
                  <a:lnTo>
                    <a:pt x="622" y="1000"/>
                  </a:lnTo>
                  <a:lnTo>
                    <a:pt x="550" y="1109"/>
                  </a:lnTo>
                  <a:lnTo>
                    <a:pt x="903" y="1109"/>
                  </a:lnTo>
                  <a:lnTo>
                    <a:pt x="942" y="997"/>
                  </a:lnTo>
                  <a:lnTo>
                    <a:pt x="985" y="886"/>
                  </a:lnTo>
                  <a:lnTo>
                    <a:pt x="1033" y="782"/>
                  </a:lnTo>
                  <a:lnTo>
                    <a:pt x="1084" y="681"/>
                  </a:lnTo>
                  <a:lnTo>
                    <a:pt x="1141" y="586"/>
                  </a:lnTo>
                  <a:lnTo>
                    <a:pt x="1202" y="497"/>
                  </a:lnTo>
                  <a:close/>
                  <a:moveTo>
                    <a:pt x="2705" y="497"/>
                  </a:moveTo>
                  <a:lnTo>
                    <a:pt x="2777" y="603"/>
                  </a:lnTo>
                  <a:lnTo>
                    <a:pt x="2843" y="721"/>
                  </a:lnTo>
                  <a:lnTo>
                    <a:pt x="2904" y="844"/>
                  </a:lnTo>
                  <a:lnTo>
                    <a:pt x="2957" y="974"/>
                  </a:lnTo>
                  <a:lnTo>
                    <a:pt x="3005" y="1111"/>
                  </a:lnTo>
                  <a:lnTo>
                    <a:pt x="3361" y="1111"/>
                  </a:lnTo>
                  <a:lnTo>
                    <a:pt x="3298" y="1014"/>
                  </a:lnTo>
                  <a:lnTo>
                    <a:pt x="3228" y="920"/>
                  </a:lnTo>
                  <a:lnTo>
                    <a:pt x="3153" y="835"/>
                  </a:lnTo>
                  <a:lnTo>
                    <a:pt x="3073" y="755"/>
                  </a:lnTo>
                  <a:lnTo>
                    <a:pt x="2988" y="681"/>
                  </a:lnTo>
                  <a:lnTo>
                    <a:pt x="2897" y="612"/>
                  </a:lnTo>
                  <a:lnTo>
                    <a:pt x="2803" y="552"/>
                  </a:lnTo>
                  <a:lnTo>
                    <a:pt x="2705" y="497"/>
                  </a:lnTo>
                  <a:close/>
                  <a:moveTo>
                    <a:pt x="2109" y="396"/>
                  </a:moveTo>
                  <a:lnTo>
                    <a:pt x="2109" y="1111"/>
                  </a:lnTo>
                  <a:lnTo>
                    <a:pt x="2670" y="1111"/>
                  </a:lnTo>
                  <a:lnTo>
                    <a:pt x="2623" y="995"/>
                  </a:lnTo>
                  <a:lnTo>
                    <a:pt x="2571" y="888"/>
                  </a:lnTo>
                  <a:lnTo>
                    <a:pt x="2516" y="787"/>
                  </a:lnTo>
                  <a:lnTo>
                    <a:pt x="2455" y="696"/>
                  </a:lnTo>
                  <a:lnTo>
                    <a:pt x="2393" y="614"/>
                  </a:lnTo>
                  <a:lnTo>
                    <a:pt x="2326" y="542"/>
                  </a:lnTo>
                  <a:lnTo>
                    <a:pt x="2256" y="481"/>
                  </a:lnTo>
                  <a:lnTo>
                    <a:pt x="2183" y="432"/>
                  </a:lnTo>
                  <a:lnTo>
                    <a:pt x="2109" y="396"/>
                  </a:lnTo>
                  <a:close/>
                  <a:moveTo>
                    <a:pt x="1795" y="396"/>
                  </a:moveTo>
                  <a:lnTo>
                    <a:pt x="1723" y="432"/>
                  </a:lnTo>
                  <a:lnTo>
                    <a:pt x="1651" y="481"/>
                  </a:lnTo>
                  <a:lnTo>
                    <a:pt x="1582" y="542"/>
                  </a:lnTo>
                  <a:lnTo>
                    <a:pt x="1514" y="614"/>
                  </a:lnTo>
                  <a:lnTo>
                    <a:pt x="1451" y="696"/>
                  </a:lnTo>
                  <a:lnTo>
                    <a:pt x="1390" y="787"/>
                  </a:lnTo>
                  <a:lnTo>
                    <a:pt x="1335" y="888"/>
                  </a:lnTo>
                  <a:lnTo>
                    <a:pt x="1284" y="995"/>
                  </a:lnTo>
                  <a:lnTo>
                    <a:pt x="1236" y="1111"/>
                  </a:lnTo>
                  <a:lnTo>
                    <a:pt x="1795" y="1111"/>
                  </a:lnTo>
                  <a:lnTo>
                    <a:pt x="1795" y="396"/>
                  </a:lnTo>
                  <a:close/>
                  <a:moveTo>
                    <a:pt x="1953" y="0"/>
                  </a:moveTo>
                  <a:lnTo>
                    <a:pt x="2092" y="6"/>
                  </a:lnTo>
                  <a:lnTo>
                    <a:pt x="2229" y="19"/>
                  </a:lnTo>
                  <a:lnTo>
                    <a:pt x="2364" y="44"/>
                  </a:lnTo>
                  <a:lnTo>
                    <a:pt x="2495" y="76"/>
                  </a:lnTo>
                  <a:lnTo>
                    <a:pt x="2623" y="118"/>
                  </a:lnTo>
                  <a:lnTo>
                    <a:pt x="2748" y="168"/>
                  </a:lnTo>
                  <a:lnTo>
                    <a:pt x="2868" y="227"/>
                  </a:lnTo>
                  <a:lnTo>
                    <a:pt x="2984" y="291"/>
                  </a:lnTo>
                  <a:lnTo>
                    <a:pt x="3094" y="365"/>
                  </a:lnTo>
                  <a:lnTo>
                    <a:pt x="3201" y="447"/>
                  </a:lnTo>
                  <a:lnTo>
                    <a:pt x="3300" y="536"/>
                  </a:lnTo>
                  <a:lnTo>
                    <a:pt x="3393" y="631"/>
                  </a:lnTo>
                  <a:lnTo>
                    <a:pt x="3480" y="734"/>
                  </a:lnTo>
                  <a:lnTo>
                    <a:pt x="3562" y="844"/>
                  </a:lnTo>
                  <a:lnTo>
                    <a:pt x="3635" y="958"/>
                  </a:lnTo>
                  <a:lnTo>
                    <a:pt x="3701" y="1080"/>
                  </a:lnTo>
                  <a:lnTo>
                    <a:pt x="3758" y="1206"/>
                  </a:lnTo>
                  <a:lnTo>
                    <a:pt x="3813" y="1352"/>
                  </a:lnTo>
                  <a:lnTo>
                    <a:pt x="3855" y="1500"/>
                  </a:lnTo>
                  <a:lnTo>
                    <a:pt x="3884" y="1650"/>
                  </a:lnTo>
                  <a:lnTo>
                    <a:pt x="3903" y="1801"/>
                  </a:lnTo>
                  <a:lnTo>
                    <a:pt x="3908" y="1953"/>
                  </a:lnTo>
                  <a:lnTo>
                    <a:pt x="3903" y="2105"/>
                  </a:lnTo>
                  <a:lnTo>
                    <a:pt x="3884" y="2257"/>
                  </a:lnTo>
                  <a:lnTo>
                    <a:pt x="3855" y="2407"/>
                  </a:lnTo>
                  <a:lnTo>
                    <a:pt x="3813" y="2555"/>
                  </a:lnTo>
                  <a:lnTo>
                    <a:pt x="3758" y="2700"/>
                  </a:lnTo>
                  <a:lnTo>
                    <a:pt x="3699" y="2829"/>
                  </a:lnTo>
                  <a:lnTo>
                    <a:pt x="3633" y="2953"/>
                  </a:lnTo>
                  <a:lnTo>
                    <a:pt x="3558" y="3069"/>
                  </a:lnTo>
                  <a:lnTo>
                    <a:pt x="3475" y="3181"/>
                  </a:lnTo>
                  <a:lnTo>
                    <a:pt x="3383" y="3285"/>
                  </a:lnTo>
                  <a:lnTo>
                    <a:pt x="3286" y="3382"/>
                  </a:lnTo>
                  <a:lnTo>
                    <a:pt x="3182" y="3472"/>
                  </a:lnTo>
                  <a:lnTo>
                    <a:pt x="3072" y="3555"/>
                  </a:lnTo>
                  <a:lnTo>
                    <a:pt x="2954" y="3631"/>
                  </a:lnTo>
                  <a:lnTo>
                    <a:pt x="2830" y="3698"/>
                  </a:lnTo>
                  <a:lnTo>
                    <a:pt x="2703" y="3757"/>
                  </a:lnTo>
                  <a:lnTo>
                    <a:pt x="2556" y="3810"/>
                  </a:lnTo>
                  <a:lnTo>
                    <a:pt x="2410" y="3852"/>
                  </a:lnTo>
                  <a:lnTo>
                    <a:pt x="2259" y="3881"/>
                  </a:lnTo>
                  <a:lnTo>
                    <a:pt x="2107" y="3900"/>
                  </a:lnTo>
                  <a:lnTo>
                    <a:pt x="1955" y="3905"/>
                  </a:lnTo>
                  <a:lnTo>
                    <a:pt x="1816" y="3900"/>
                  </a:lnTo>
                  <a:lnTo>
                    <a:pt x="1679" y="3886"/>
                  </a:lnTo>
                  <a:lnTo>
                    <a:pt x="1544" y="3862"/>
                  </a:lnTo>
                  <a:lnTo>
                    <a:pt x="1413" y="3829"/>
                  </a:lnTo>
                  <a:lnTo>
                    <a:pt x="1286" y="3787"/>
                  </a:lnTo>
                  <a:lnTo>
                    <a:pt x="1160" y="3738"/>
                  </a:lnTo>
                  <a:lnTo>
                    <a:pt x="1040" y="3679"/>
                  </a:lnTo>
                  <a:lnTo>
                    <a:pt x="924" y="3612"/>
                  </a:lnTo>
                  <a:lnTo>
                    <a:pt x="814" y="3538"/>
                  </a:lnTo>
                  <a:lnTo>
                    <a:pt x="708" y="3457"/>
                  </a:lnTo>
                  <a:lnTo>
                    <a:pt x="609" y="3369"/>
                  </a:lnTo>
                  <a:lnTo>
                    <a:pt x="514" y="3272"/>
                  </a:lnTo>
                  <a:lnTo>
                    <a:pt x="426" y="3170"/>
                  </a:lnTo>
                  <a:lnTo>
                    <a:pt x="346" y="3061"/>
                  </a:lnTo>
                  <a:lnTo>
                    <a:pt x="272" y="2947"/>
                  </a:lnTo>
                  <a:lnTo>
                    <a:pt x="207" y="2825"/>
                  </a:lnTo>
                  <a:lnTo>
                    <a:pt x="148" y="2700"/>
                  </a:lnTo>
                  <a:lnTo>
                    <a:pt x="95" y="2554"/>
                  </a:lnTo>
                  <a:lnTo>
                    <a:pt x="53" y="2405"/>
                  </a:lnTo>
                  <a:lnTo>
                    <a:pt x="23" y="2255"/>
                  </a:lnTo>
                  <a:lnTo>
                    <a:pt x="6" y="2105"/>
                  </a:lnTo>
                  <a:lnTo>
                    <a:pt x="0" y="1953"/>
                  </a:lnTo>
                  <a:lnTo>
                    <a:pt x="6" y="1801"/>
                  </a:lnTo>
                  <a:lnTo>
                    <a:pt x="23" y="1649"/>
                  </a:lnTo>
                  <a:lnTo>
                    <a:pt x="53" y="1498"/>
                  </a:lnTo>
                  <a:lnTo>
                    <a:pt x="95" y="1350"/>
                  </a:lnTo>
                  <a:lnTo>
                    <a:pt x="148" y="1206"/>
                  </a:lnTo>
                  <a:lnTo>
                    <a:pt x="207" y="1076"/>
                  </a:lnTo>
                  <a:lnTo>
                    <a:pt x="274" y="953"/>
                  </a:lnTo>
                  <a:lnTo>
                    <a:pt x="350" y="837"/>
                  </a:lnTo>
                  <a:lnTo>
                    <a:pt x="434" y="725"/>
                  </a:lnTo>
                  <a:lnTo>
                    <a:pt x="523" y="620"/>
                  </a:lnTo>
                  <a:lnTo>
                    <a:pt x="622" y="523"/>
                  </a:lnTo>
                  <a:lnTo>
                    <a:pt x="727" y="434"/>
                  </a:lnTo>
                  <a:lnTo>
                    <a:pt x="837" y="350"/>
                  </a:lnTo>
                  <a:lnTo>
                    <a:pt x="955" y="274"/>
                  </a:lnTo>
                  <a:lnTo>
                    <a:pt x="1077" y="208"/>
                  </a:lnTo>
                  <a:lnTo>
                    <a:pt x="1206" y="149"/>
                  </a:lnTo>
                  <a:lnTo>
                    <a:pt x="1350" y="95"/>
                  </a:lnTo>
                  <a:lnTo>
                    <a:pt x="1499" y="54"/>
                  </a:lnTo>
                  <a:lnTo>
                    <a:pt x="1649" y="25"/>
                  </a:lnTo>
                  <a:lnTo>
                    <a:pt x="1799" y="6"/>
                  </a:lnTo>
                  <a:lnTo>
                    <a:pt x="19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 83">
              <a:extLst>
                <a:ext uri="{FF2B5EF4-FFF2-40B4-BE49-F238E27FC236}">
                  <a16:creationId xmlns:a16="http://schemas.microsoft.com/office/drawing/2014/main" id="{07B4A597-72F3-44A0-91BB-7AA54EEE7C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297738" y="5472113"/>
              <a:ext cx="4972050" cy="1374775"/>
            </a:xfrm>
            <a:custGeom>
              <a:avLst/>
              <a:gdLst>
                <a:gd name="T0" fmla="*/ 5538 w 6264"/>
                <a:gd name="T1" fmla="*/ 928 h 1732"/>
                <a:gd name="T2" fmla="*/ 5426 w 6264"/>
                <a:gd name="T3" fmla="*/ 1084 h 1732"/>
                <a:gd name="T4" fmla="*/ 5418 w 6264"/>
                <a:gd name="T5" fmla="*/ 1162 h 1732"/>
                <a:gd name="T6" fmla="*/ 5468 w 6264"/>
                <a:gd name="T7" fmla="*/ 1310 h 1732"/>
                <a:gd name="T8" fmla="*/ 5631 w 6264"/>
                <a:gd name="T9" fmla="*/ 1413 h 1732"/>
                <a:gd name="T10" fmla="*/ 5831 w 6264"/>
                <a:gd name="T11" fmla="*/ 1373 h 1732"/>
                <a:gd name="T12" fmla="*/ 5943 w 6264"/>
                <a:gd name="T13" fmla="*/ 1206 h 1732"/>
                <a:gd name="T14" fmla="*/ 5903 w 6264"/>
                <a:gd name="T15" fmla="*/ 1004 h 1732"/>
                <a:gd name="T16" fmla="*/ 5736 w 6264"/>
                <a:gd name="T17" fmla="*/ 892 h 1732"/>
                <a:gd name="T18" fmla="*/ 3028 w 6264"/>
                <a:gd name="T19" fmla="*/ 907 h 1732"/>
                <a:gd name="T20" fmla="*/ 2885 w 6264"/>
                <a:gd name="T21" fmla="*/ 1048 h 1732"/>
                <a:gd name="T22" fmla="*/ 2885 w 6264"/>
                <a:gd name="T23" fmla="*/ 1255 h 1732"/>
                <a:gd name="T24" fmla="*/ 3028 w 6264"/>
                <a:gd name="T25" fmla="*/ 1398 h 1732"/>
                <a:gd name="T26" fmla="*/ 3235 w 6264"/>
                <a:gd name="T27" fmla="*/ 1398 h 1732"/>
                <a:gd name="T28" fmla="*/ 3376 w 6264"/>
                <a:gd name="T29" fmla="*/ 1255 h 1732"/>
                <a:gd name="T30" fmla="*/ 3376 w 6264"/>
                <a:gd name="T31" fmla="*/ 1048 h 1732"/>
                <a:gd name="T32" fmla="*/ 3235 w 6264"/>
                <a:gd name="T33" fmla="*/ 907 h 1732"/>
                <a:gd name="T34" fmla="*/ 532 w 6264"/>
                <a:gd name="T35" fmla="*/ 890 h 1732"/>
                <a:gd name="T36" fmla="*/ 375 w 6264"/>
                <a:gd name="T37" fmla="*/ 983 h 1732"/>
                <a:gd name="T38" fmla="*/ 314 w 6264"/>
                <a:gd name="T39" fmla="*/ 1158 h 1732"/>
                <a:gd name="T40" fmla="*/ 392 w 6264"/>
                <a:gd name="T41" fmla="*/ 1342 h 1732"/>
                <a:gd name="T42" fmla="*/ 574 w 6264"/>
                <a:gd name="T43" fmla="*/ 1418 h 1732"/>
                <a:gd name="T44" fmla="*/ 751 w 6264"/>
                <a:gd name="T45" fmla="*/ 1358 h 1732"/>
                <a:gd name="T46" fmla="*/ 842 w 6264"/>
                <a:gd name="T47" fmla="*/ 1194 h 1732"/>
                <a:gd name="T48" fmla="*/ 802 w 6264"/>
                <a:gd name="T49" fmla="*/ 1004 h 1732"/>
                <a:gd name="T50" fmla="*/ 635 w 6264"/>
                <a:gd name="T51" fmla="*/ 892 h 1732"/>
                <a:gd name="T52" fmla="*/ 3174 w 6264"/>
                <a:gd name="T53" fmla="*/ 6 h 1732"/>
                <a:gd name="T54" fmla="*/ 3284 w 6264"/>
                <a:gd name="T55" fmla="*/ 116 h 1732"/>
                <a:gd name="T56" fmla="*/ 3427 w 6264"/>
                <a:gd name="T57" fmla="*/ 654 h 1732"/>
                <a:gd name="T58" fmla="*/ 3632 w 6264"/>
                <a:gd name="T59" fmla="*/ 860 h 1732"/>
                <a:gd name="T60" fmla="*/ 5150 w 6264"/>
                <a:gd name="T61" fmla="*/ 924 h 1732"/>
                <a:gd name="T62" fmla="*/ 5331 w 6264"/>
                <a:gd name="T63" fmla="*/ 692 h 1732"/>
                <a:gd name="T64" fmla="*/ 5605 w 6264"/>
                <a:gd name="T65" fmla="*/ 578 h 1732"/>
                <a:gd name="T66" fmla="*/ 5909 w 6264"/>
                <a:gd name="T67" fmla="*/ 618 h 1732"/>
                <a:gd name="T68" fmla="*/ 6143 w 6264"/>
                <a:gd name="T69" fmla="*/ 799 h 1732"/>
                <a:gd name="T70" fmla="*/ 6259 w 6264"/>
                <a:gd name="T71" fmla="*/ 1074 h 1732"/>
                <a:gd name="T72" fmla="*/ 6219 w 6264"/>
                <a:gd name="T73" fmla="*/ 1379 h 1732"/>
                <a:gd name="T74" fmla="*/ 6036 w 6264"/>
                <a:gd name="T75" fmla="*/ 1611 h 1732"/>
                <a:gd name="T76" fmla="*/ 5761 w 6264"/>
                <a:gd name="T77" fmla="*/ 1726 h 1732"/>
                <a:gd name="T78" fmla="*/ 5456 w 6264"/>
                <a:gd name="T79" fmla="*/ 1687 h 1732"/>
                <a:gd name="T80" fmla="*/ 5224 w 6264"/>
                <a:gd name="T81" fmla="*/ 1508 h 1732"/>
                <a:gd name="T82" fmla="*/ 3688 w 6264"/>
                <a:gd name="T83" fmla="*/ 1308 h 1732"/>
                <a:gd name="T84" fmla="*/ 3537 w 6264"/>
                <a:gd name="T85" fmla="*/ 1563 h 1732"/>
                <a:gd name="T86" fmla="*/ 3282 w 6264"/>
                <a:gd name="T87" fmla="*/ 1711 h 1732"/>
                <a:gd name="T88" fmla="*/ 2976 w 6264"/>
                <a:gd name="T89" fmla="*/ 1711 h 1732"/>
                <a:gd name="T90" fmla="*/ 2721 w 6264"/>
                <a:gd name="T91" fmla="*/ 1563 h 1732"/>
                <a:gd name="T92" fmla="*/ 2571 w 6264"/>
                <a:gd name="T93" fmla="*/ 1308 h 1732"/>
                <a:gd name="T94" fmla="*/ 1061 w 6264"/>
                <a:gd name="T95" fmla="*/ 1474 h 1732"/>
                <a:gd name="T96" fmla="*/ 858 w 6264"/>
                <a:gd name="T97" fmla="*/ 1660 h 1732"/>
                <a:gd name="T98" fmla="*/ 578 w 6264"/>
                <a:gd name="T99" fmla="*/ 1732 h 1732"/>
                <a:gd name="T100" fmla="*/ 321 w 6264"/>
                <a:gd name="T101" fmla="*/ 1673 h 1732"/>
                <a:gd name="T102" fmla="*/ 95 w 6264"/>
                <a:gd name="T103" fmla="*/ 1476 h 1732"/>
                <a:gd name="T104" fmla="*/ 0 w 6264"/>
                <a:gd name="T105" fmla="*/ 1190 h 1732"/>
                <a:gd name="T106" fmla="*/ 53 w 6264"/>
                <a:gd name="T107" fmla="*/ 905 h 1732"/>
                <a:gd name="T108" fmla="*/ 232 w 6264"/>
                <a:gd name="T109" fmla="*/ 687 h 1732"/>
                <a:gd name="T110" fmla="*/ 483 w 6264"/>
                <a:gd name="T111" fmla="*/ 580 h 1732"/>
                <a:gd name="T112" fmla="*/ 761 w 6264"/>
                <a:gd name="T113" fmla="*/ 601 h 1732"/>
                <a:gd name="T114" fmla="*/ 998 w 6264"/>
                <a:gd name="T115" fmla="*/ 749 h 1732"/>
                <a:gd name="T116" fmla="*/ 1137 w 6264"/>
                <a:gd name="T117" fmla="*/ 995 h 1732"/>
                <a:gd name="T118" fmla="*/ 2672 w 6264"/>
                <a:gd name="T119" fmla="*/ 797 h 1732"/>
                <a:gd name="T120" fmla="*/ 2904 w 6264"/>
                <a:gd name="T121" fmla="*/ 618 h 1732"/>
                <a:gd name="T122" fmla="*/ 2995 w 6264"/>
                <a:gd name="T123" fmla="*/ 78 h 1732"/>
                <a:gd name="T124" fmla="*/ 3132 w 6264"/>
                <a:gd name="T125" fmla="*/ 0 h 1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64" h="1732">
                  <a:moveTo>
                    <a:pt x="5683" y="886"/>
                  </a:moveTo>
                  <a:lnTo>
                    <a:pt x="5631" y="890"/>
                  </a:lnTo>
                  <a:lnTo>
                    <a:pt x="5582" y="905"/>
                  </a:lnTo>
                  <a:lnTo>
                    <a:pt x="5538" y="928"/>
                  </a:lnTo>
                  <a:lnTo>
                    <a:pt x="5500" y="958"/>
                  </a:lnTo>
                  <a:lnTo>
                    <a:pt x="5468" y="995"/>
                  </a:lnTo>
                  <a:lnTo>
                    <a:pt x="5443" y="1036"/>
                  </a:lnTo>
                  <a:lnTo>
                    <a:pt x="5426" y="1084"/>
                  </a:lnTo>
                  <a:lnTo>
                    <a:pt x="5416" y="1133"/>
                  </a:lnTo>
                  <a:lnTo>
                    <a:pt x="5418" y="1143"/>
                  </a:lnTo>
                  <a:lnTo>
                    <a:pt x="5418" y="1152"/>
                  </a:lnTo>
                  <a:lnTo>
                    <a:pt x="5418" y="1162"/>
                  </a:lnTo>
                  <a:lnTo>
                    <a:pt x="5416" y="1169"/>
                  </a:lnTo>
                  <a:lnTo>
                    <a:pt x="5426" y="1221"/>
                  </a:lnTo>
                  <a:lnTo>
                    <a:pt x="5443" y="1266"/>
                  </a:lnTo>
                  <a:lnTo>
                    <a:pt x="5468" y="1310"/>
                  </a:lnTo>
                  <a:lnTo>
                    <a:pt x="5500" y="1346"/>
                  </a:lnTo>
                  <a:lnTo>
                    <a:pt x="5540" y="1377"/>
                  </a:lnTo>
                  <a:lnTo>
                    <a:pt x="5584" y="1399"/>
                  </a:lnTo>
                  <a:lnTo>
                    <a:pt x="5631" y="1413"/>
                  </a:lnTo>
                  <a:lnTo>
                    <a:pt x="5683" y="1418"/>
                  </a:lnTo>
                  <a:lnTo>
                    <a:pt x="5736" y="1413"/>
                  </a:lnTo>
                  <a:lnTo>
                    <a:pt x="5785" y="1398"/>
                  </a:lnTo>
                  <a:lnTo>
                    <a:pt x="5831" y="1373"/>
                  </a:lnTo>
                  <a:lnTo>
                    <a:pt x="5871" y="1341"/>
                  </a:lnTo>
                  <a:lnTo>
                    <a:pt x="5903" y="1301"/>
                  </a:lnTo>
                  <a:lnTo>
                    <a:pt x="5928" y="1255"/>
                  </a:lnTo>
                  <a:lnTo>
                    <a:pt x="5943" y="1206"/>
                  </a:lnTo>
                  <a:lnTo>
                    <a:pt x="5949" y="1152"/>
                  </a:lnTo>
                  <a:lnTo>
                    <a:pt x="5943" y="1099"/>
                  </a:lnTo>
                  <a:lnTo>
                    <a:pt x="5928" y="1048"/>
                  </a:lnTo>
                  <a:lnTo>
                    <a:pt x="5903" y="1004"/>
                  </a:lnTo>
                  <a:lnTo>
                    <a:pt x="5871" y="964"/>
                  </a:lnTo>
                  <a:lnTo>
                    <a:pt x="5831" y="932"/>
                  </a:lnTo>
                  <a:lnTo>
                    <a:pt x="5785" y="907"/>
                  </a:lnTo>
                  <a:lnTo>
                    <a:pt x="5736" y="892"/>
                  </a:lnTo>
                  <a:lnTo>
                    <a:pt x="5683" y="886"/>
                  </a:lnTo>
                  <a:close/>
                  <a:moveTo>
                    <a:pt x="3130" y="886"/>
                  </a:moveTo>
                  <a:lnTo>
                    <a:pt x="3077" y="892"/>
                  </a:lnTo>
                  <a:lnTo>
                    <a:pt x="3028" y="907"/>
                  </a:lnTo>
                  <a:lnTo>
                    <a:pt x="2982" y="932"/>
                  </a:lnTo>
                  <a:lnTo>
                    <a:pt x="2942" y="964"/>
                  </a:lnTo>
                  <a:lnTo>
                    <a:pt x="2910" y="1004"/>
                  </a:lnTo>
                  <a:lnTo>
                    <a:pt x="2885" y="1048"/>
                  </a:lnTo>
                  <a:lnTo>
                    <a:pt x="2870" y="1099"/>
                  </a:lnTo>
                  <a:lnTo>
                    <a:pt x="2864" y="1152"/>
                  </a:lnTo>
                  <a:lnTo>
                    <a:pt x="2870" y="1206"/>
                  </a:lnTo>
                  <a:lnTo>
                    <a:pt x="2885" y="1255"/>
                  </a:lnTo>
                  <a:lnTo>
                    <a:pt x="2910" y="1301"/>
                  </a:lnTo>
                  <a:lnTo>
                    <a:pt x="2942" y="1341"/>
                  </a:lnTo>
                  <a:lnTo>
                    <a:pt x="2982" y="1373"/>
                  </a:lnTo>
                  <a:lnTo>
                    <a:pt x="3028" y="1398"/>
                  </a:lnTo>
                  <a:lnTo>
                    <a:pt x="3077" y="1413"/>
                  </a:lnTo>
                  <a:lnTo>
                    <a:pt x="3130" y="1418"/>
                  </a:lnTo>
                  <a:lnTo>
                    <a:pt x="3185" y="1413"/>
                  </a:lnTo>
                  <a:lnTo>
                    <a:pt x="3235" y="1398"/>
                  </a:lnTo>
                  <a:lnTo>
                    <a:pt x="3281" y="1373"/>
                  </a:lnTo>
                  <a:lnTo>
                    <a:pt x="3319" y="1341"/>
                  </a:lnTo>
                  <a:lnTo>
                    <a:pt x="3353" y="1301"/>
                  </a:lnTo>
                  <a:lnTo>
                    <a:pt x="3376" y="1255"/>
                  </a:lnTo>
                  <a:lnTo>
                    <a:pt x="3393" y="1206"/>
                  </a:lnTo>
                  <a:lnTo>
                    <a:pt x="3397" y="1152"/>
                  </a:lnTo>
                  <a:lnTo>
                    <a:pt x="3393" y="1099"/>
                  </a:lnTo>
                  <a:lnTo>
                    <a:pt x="3376" y="1048"/>
                  </a:lnTo>
                  <a:lnTo>
                    <a:pt x="3353" y="1004"/>
                  </a:lnTo>
                  <a:lnTo>
                    <a:pt x="3319" y="964"/>
                  </a:lnTo>
                  <a:lnTo>
                    <a:pt x="3281" y="932"/>
                  </a:lnTo>
                  <a:lnTo>
                    <a:pt x="3235" y="907"/>
                  </a:lnTo>
                  <a:lnTo>
                    <a:pt x="3185" y="892"/>
                  </a:lnTo>
                  <a:lnTo>
                    <a:pt x="3130" y="886"/>
                  </a:lnTo>
                  <a:close/>
                  <a:moveTo>
                    <a:pt x="580" y="886"/>
                  </a:moveTo>
                  <a:lnTo>
                    <a:pt x="532" y="890"/>
                  </a:lnTo>
                  <a:lnTo>
                    <a:pt x="489" y="903"/>
                  </a:lnTo>
                  <a:lnTo>
                    <a:pt x="447" y="922"/>
                  </a:lnTo>
                  <a:lnTo>
                    <a:pt x="409" y="949"/>
                  </a:lnTo>
                  <a:lnTo>
                    <a:pt x="375" y="983"/>
                  </a:lnTo>
                  <a:lnTo>
                    <a:pt x="348" y="1023"/>
                  </a:lnTo>
                  <a:lnTo>
                    <a:pt x="327" y="1065"/>
                  </a:lnTo>
                  <a:lnTo>
                    <a:pt x="316" y="1111"/>
                  </a:lnTo>
                  <a:lnTo>
                    <a:pt x="314" y="1158"/>
                  </a:lnTo>
                  <a:lnTo>
                    <a:pt x="318" y="1207"/>
                  </a:lnTo>
                  <a:lnTo>
                    <a:pt x="333" y="1257"/>
                  </a:lnTo>
                  <a:lnTo>
                    <a:pt x="357" y="1303"/>
                  </a:lnTo>
                  <a:lnTo>
                    <a:pt x="392" y="1342"/>
                  </a:lnTo>
                  <a:lnTo>
                    <a:pt x="430" y="1375"/>
                  </a:lnTo>
                  <a:lnTo>
                    <a:pt x="475" y="1399"/>
                  </a:lnTo>
                  <a:lnTo>
                    <a:pt x="525" y="1415"/>
                  </a:lnTo>
                  <a:lnTo>
                    <a:pt x="574" y="1418"/>
                  </a:lnTo>
                  <a:lnTo>
                    <a:pt x="622" y="1415"/>
                  </a:lnTo>
                  <a:lnTo>
                    <a:pt x="669" y="1403"/>
                  </a:lnTo>
                  <a:lnTo>
                    <a:pt x="711" y="1384"/>
                  </a:lnTo>
                  <a:lnTo>
                    <a:pt x="751" y="1358"/>
                  </a:lnTo>
                  <a:lnTo>
                    <a:pt x="785" y="1322"/>
                  </a:lnTo>
                  <a:lnTo>
                    <a:pt x="812" y="1284"/>
                  </a:lnTo>
                  <a:lnTo>
                    <a:pt x="831" y="1240"/>
                  </a:lnTo>
                  <a:lnTo>
                    <a:pt x="842" y="1194"/>
                  </a:lnTo>
                  <a:lnTo>
                    <a:pt x="846" y="1147"/>
                  </a:lnTo>
                  <a:lnTo>
                    <a:pt x="842" y="1099"/>
                  </a:lnTo>
                  <a:lnTo>
                    <a:pt x="827" y="1050"/>
                  </a:lnTo>
                  <a:lnTo>
                    <a:pt x="802" y="1004"/>
                  </a:lnTo>
                  <a:lnTo>
                    <a:pt x="770" y="964"/>
                  </a:lnTo>
                  <a:lnTo>
                    <a:pt x="730" y="930"/>
                  </a:lnTo>
                  <a:lnTo>
                    <a:pt x="685" y="905"/>
                  </a:lnTo>
                  <a:lnTo>
                    <a:pt x="635" y="892"/>
                  </a:lnTo>
                  <a:lnTo>
                    <a:pt x="608" y="886"/>
                  </a:lnTo>
                  <a:lnTo>
                    <a:pt x="580" y="886"/>
                  </a:lnTo>
                  <a:close/>
                  <a:moveTo>
                    <a:pt x="3132" y="0"/>
                  </a:moveTo>
                  <a:lnTo>
                    <a:pt x="3174" y="6"/>
                  </a:lnTo>
                  <a:lnTo>
                    <a:pt x="3212" y="21"/>
                  </a:lnTo>
                  <a:lnTo>
                    <a:pt x="3244" y="46"/>
                  </a:lnTo>
                  <a:lnTo>
                    <a:pt x="3269" y="78"/>
                  </a:lnTo>
                  <a:lnTo>
                    <a:pt x="3284" y="116"/>
                  </a:lnTo>
                  <a:lnTo>
                    <a:pt x="3290" y="158"/>
                  </a:lnTo>
                  <a:lnTo>
                    <a:pt x="3290" y="595"/>
                  </a:lnTo>
                  <a:lnTo>
                    <a:pt x="3360" y="620"/>
                  </a:lnTo>
                  <a:lnTo>
                    <a:pt x="3427" y="654"/>
                  </a:lnTo>
                  <a:lnTo>
                    <a:pt x="3488" y="694"/>
                  </a:lnTo>
                  <a:lnTo>
                    <a:pt x="3543" y="744"/>
                  </a:lnTo>
                  <a:lnTo>
                    <a:pt x="3591" y="799"/>
                  </a:lnTo>
                  <a:lnTo>
                    <a:pt x="3632" y="860"/>
                  </a:lnTo>
                  <a:lnTo>
                    <a:pt x="3665" y="926"/>
                  </a:lnTo>
                  <a:lnTo>
                    <a:pt x="3691" y="996"/>
                  </a:lnTo>
                  <a:lnTo>
                    <a:pt x="5125" y="996"/>
                  </a:lnTo>
                  <a:lnTo>
                    <a:pt x="5150" y="924"/>
                  </a:lnTo>
                  <a:lnTo>
                    <a:pt x="5184" y="858"/>
                  </a:lnTo>
                  <a:lnTo>
                    <a:pt x="5226" y="797"/>
                  </a:lnTo>
                  <a:lnTo>
                    <a:pt x="5276" y="742"/>
                  </a:lnTo>
                  <a:lnTo>
                    <a:pt x="5331" y="692"/>
                  </a:lnTo>
                  <a:lnTo>
                    <a:pt x="5392" y="650"/>
                  </a:lnTo>
                  <a:lnTo>
                    <a:pt x="5460" y="618"/>
                  </a:lnTo>
                  <a:lnTo>
                    <a:pt x="5530" y="593"/>
                  </a:lnTo>
                  <a:lnTo>
                    <a:pt x="5605" y="578"/>
                  </a:lnTo>
                  <a:lnTo>
                    <a:pt x="5684" y="572"/>
                  </a:lnTo>
                  <a:lnTo>
                    <a:pt x="5762" y="578"/>
                  </a:lnTo>
                  <a:lnTo>
                    <a:pt x="5838" y="593"/>
                  </a:lnTo>
                  <a:lnTo>
                    <a:pt x="5909" y="618"/>
                  </a:lnTo>
                  <a:lnTo>
                    <a:pt x="5975" y="652"/>
                  </a:lnTo>
                  <a:lnTo>
                    <a:pt x="6038" y="692"/>
                  </a:lnTo>
                  <a:lnTo>
                    <a:pt x="6093" y="742"/>
                  </a:lnTo>
                  <a:lnTo>
                    <a:pt x="6143" y="799"/>
                  </a:lnTo>
                  <a:lnTo>
                    <a:pt x="6185" y="860"/>
                  </a:lnTo>
                  <a:lnTo>
                    <a:pt x="6219" y="926"/>
                  </a:lnTo>
                  <a:lnTo>
                    <a:pt x="6244" y="998"/>
                  </a:lnTo>
                  <a:lnTo>
                    <a:pt x="6259" y="1074"/>
                  </a:lnTo>
                  <a:lnTo>
                    <a:pt x="6264" y="1152"/>
                  </a:lnTo>
                  <a:lnTo>
                    <a:pt x="6259" y="1230"/>
                  </a:lnTo>
                  <a:lnTo>
                    <a:pt x="6244" y="1306"/>
                  </a:lnTo>
                  <a:lnTo>
                    <a:pt x="6219" y="1379"/>
                  </a:lnTo>
                  <a:lnTo>
                    <a:pt x="6185" y="1445"/>
                  </a:lnTo>
                  <a:lnTo>
                    <a:pt x="6143" y="1506"/>
                  </a:lnTo>
                  <a:lnTo>
                    <a:pt x="6093" y="1563"/>
                  </a:lnTo>
                  <a:lnTo>
                    <a:pt x="6036" y="1611"/>
                  </a:lnTo>
                  <a:lnTo>
                    <a:pt x="5975" y="1652"/>
                  </a:lnTo>
                  <a:lnTo>
                    <a:pt x="5907" y="1687"/>
                  </a:lnTo>
                  <a:lnTo>
                    <a:pt x="5837" y="1711"/>
                  </a:lnTo>
                  <a:lnTo>
                    <a:pt x="5761" y="1726"/>
                  </a:lnTo>
                  <a:lnTo>
                    <a:pt x="5681" y="1732"/>
                  </a:lnTo>
                  <a:lnTo>
                    <a:pt x="5603" y="1726"/>
                  </a:lnTo>
                  <a:lnTo>
                    <a:pt x="5528" y="1711"/>
                  </a:lnTo>
                  <a:lnTo>
                    <a:pt x="5456" y="1687"/>
                  </a:lnTo>
                  <a:lnTo>
                    <a:pt x="5390" y="1654"/>
                  </a:lnTo>
                  <a:lnTo>
                    <a:pt x="5329" y="1612"/>
                  </a:lnTo>
                  <a:lnTo>
                    <a:pt x="5272" y="1563"/>
                  </a:lnTo>
                  <a:lnTo>
                    <a:pt x="5224" y="1508"/>
                  </a:lnTo>
                  <a:lnTo>
                    <a:pt x="5182" y="1447"/>
                  </a:lnTo>
                  <a:lnTo>
                    <a:pt x="5148" y="1380"/>
                  </a:lnTo>
                  <a:lnTo>
                    <a:pt x="5123" y="1308"/>
                  </a:lnTo>
                  <a:lnTo>
                    <a:pt x="3688" y="1308"/>
                  </a:lnTo>
                  <a:lnTo>
                    <a:pt x="3663" y="1380"/>
                  </a:lnTo>
                  <a:lnTo>
                    <a:pt x="3629" y="1447"/>
                  </a:lnTo>
                  <a:lnTo>
                    <a:pt x="3587" y="1508"/>
                  </a:lnTo>
                  <a:lnTo>
                    <a:pt x="3537" y="1563"/>
                  </a:lnTo>
                  <a:lnTo>
                    <a:pt x="3482" y="1612"/>
                  </a:lnTo>
                  <a:lnTo>
                    <a:pt x="3421" y="1654"/>
                  </a:lnTo>
                  <a:lnTo>
                    <a:pt x="3355" y="1687"/>
                  </a:lnTo>
                  <a:lnTo>
                    <a:pt x="3282" y="1711"/>
                  </a:lnTo>
                  <a:lnTo>
                    <a:pt x="3208" y="1726"/>
                  </a:lnTo>
                  <a:lnTo>
                    <a:pt x="3130" y="1732"/>
                  </a:lnTo>
                  <a:lnTo>
                    <a:pt x="3052" y="1726"/>
                  </a:lnTo>
                  <a:lnTo>
                    <a:pt x="2976" y="1711"/>
                  </a:lnTo>
                  <a:lnTo>
                    <a:pt x="2906" y="1687"/>
                  </a:lnTo>
                  <a:lnTo>
                    <a:pt x="2839" y="1654"/>
                  </a:lnTo>
                  <a:lnTo>
                    <a:pt x="2777" y="1612"/>
                  </a:lnTo>
                  <a:lnTo>
                    <a:pt x="2721" y="1563"/>
                  </a:lnTo>
                  <a:lnTo>
                    <a:pt x="2672" y="1508"/>
                  </a:lnTo>
                  <a:lnTo>
                    <a:pt x="2630" y="1447"/>
                  </a:lnTo>
                  <a:lnTo>
                    <a:pt x="2596" y="1380"/>
                  </a:lnTo>
                  <a:lnTo>
                    <a:pt x="2571" y="1308"/>
                  </a:lnTo>
                  <a:lnTo>
                    <a:pt x="1137" y="1308"/>
                  </a:lnTo>
                  <a:lnTo>
                    <a:pt x="1118" y="1365"/>
                  </a:lnTo>
                  <a:lnTo>
                    <a:pt x="1092" y="1420"/>
                  </a:lnTo>
                  <a:lnTo>
                    <a:pt x="1061" y="1474"/>
                  </a:lnTo>
                  <a:lnTo>
                    <a:pt x="1025" y="1523"/>
                  </a:lnTo>
                  <a:lnTo>
                    <a:pt x="976" y="1576"/>
                  </a:lnTo>
                  <a:lnTo>
                    <a:pt x="918" y="1622"/>
                  </a:lnTo>
                  <a:lnTo>
                    <a:pt x="858" y="1660"/>
                  </a:lnTo>
                  <a:lnTo>
                    <a:pt x="793" y="1692"/>
                  </a:lnTo>
                  <a:lnTo>
                    <a:pt x="723" y="1713"/>
                  </a:lnTo>
                  <a:lnTo>
                    <a:pt x="652" y="1728"/>
                  </a:lnTo>
                  <a:lnTo>
                    <a:pt x="578" y="1732"/>
                  </a:lnTo>
                  <a:lnTo>
                    <a:pt x="521" y="1730"/>
                  </a:lnTo>
                  <a:lnTo>
                    <a:pt x="466" y="1723"/>
                  </a:lnTo>
                  <a:lnTo>
                    <a:pt x="392" y="1702"/>
                  </a:lnTo>
                  <a:lnTo>
                    <a:pt x="321" y="1673"/>
                  </a:lnTo>
                  <a:lnTo>
                    <a:pt x="255" y="1635"/>
                  </a:lnTo>
                  <a:lnTo>
                    <a:pt x="194" y="1590"/>
                  </a:lnTo>
                  <a:lnTo>
                    <a:pt x="141" y="1536"/>
                  </a:lnTo>
                  <a:lnTo>
                    <a:pt x="95" y="1476"/>
                  </a:lnTo>
                  <a:lnTo>
                    <a:pt x="57" y="1411"/>
                  </a:lnTo>
                  <a:lnTo>
                    <a:pt x="28" y="1341"/>
                  </a:lnTo>
                  <a:lnTo>
                    <a:pt x="8" y="1265"/>
                  </a:lnTo>
                  <a:lnTo>
                    <a:pt x="0" y="1190"/>
                  </a:lnTo>
                  <a:lnTo>
                    <a:pt x="0" y="1116"/>
                  </a:lnTo>
                  <a:lnTo>
                    <a:pt x="9" y="1044"/>
                  </a:lnTo>
                  <a:lnTo>
                    <a:pt x="27" y="974"/>
                  </a:lnTo>
                  <a:lnTo>
                    <a:pt x="53" y="905"/>
                  </a:lnTo>
                  <a:lnTo>
                    <a:pt x="87" y="842"/>
                  </a:lnTo>
                  <a:lnTo>
                    <a:pt x="131" y="782"/>
                  </a:lnTo>
                  <a:lnTo>
                    <a:pt x="179" y="730"/>
                  </a:lnTo>
                  <a:lnTo>
                    <a:pt x="232" y="687"/>
                  </a:lnTo>
                  <a:lnTo>
                    <a:pt x="289" y="649"/>
                  </a:lnTo>
                  <a:lnTo>
                    <a:pt x="352" y="618"/>
                  </a:lnTo>
                  <a:lnTo>
                    <a:pt x="414" y="595"/>
                  </a:lnTo>
                  <a:lnTo>
                    <a:pt x="483" y="580"/>
                  </a:lnTo>
                  <a:lnTo>
                    <a:pt x="551" y="572"/>
                  </a:lnTo>
                  <a:lnTo>
                    <a:pt x="620" y="574"/>
                  </a:lnTo>
                  <a:lnTo>
                    <a:pt x="690" y="582"/>
                  </a:lnTo>
                  <a:lnTo>
                    <a:pt x="761" y="601"/>
                  </a:lnTo>
                  <a:lnTo>
                    <a:pt x="827" y="626"/>
                  </a:lnTo>
                  <a:lnTo>
                    <a:pt x="890" y="660"/>
                  </a:lnTo>
                  <a:lnTo>
                    <a:pt x="947" y="702"/>
                  </a:lnTo>
                  <a:lnTo>
                    <a:pt x="998" y="749"/>
                  </a:lnTo>
                  <a:lnTo>
                    <a:pt x="1044" y="804"/>
                  </a:lnTo>
                  <a:lnTo>
                    <a:pt x="1082" y="863"/>
                  </a:lnTo>
                  <a:lnTo>
                    <a:pt x="1112" y="926"/>
                  </a:lnTo>
                  <a:lnTo>
                    <a:pt x="1137" y="995"/>
                  </a:lnTo>
                  <a:lnTo>
                    <a:pt x="2573" y="995"/>
                  </a:lnTo>
                  <a:lnTo>
                    <a:pt x="2598" y="924"/>
                  </a:lnTo>
                  <a:lnTo>
                    <a:pt x="2632" y="858"/>
                  </a:lnTo>
                  <a:lnTo>
                    <a:pt x="2672" y="797"/>
                  </a:lnTo>
                  <a:lnTo>
                    <a:pt x="2721" y="742"/>
                  </a:lnTo>
                  <a:lnTo>
                    <a:pt x="2777" y="694"/>
                  </a:lnTo>
                  <a:lnTo>
                    <a:pt x="2837" y="652"/>
                  </a:lnTo>
                  <a:lnTo>
                    <a:pt x="2904" y="618"/>
                  </a:lnTo>
                  <a:lnTo>
                    <a:pt x="2974" y="593"/>
                  </a:lnTo>
                  <a:lnTo>
                    <a:pt x="2974" y="158"/>
                  </a:lnTo>
                  <a:lnTo>
                    <a:pt x="2980" y="116"/>
                  </a:lnTo>
                  <a:lnTo>
                    <a:pt x="2995" y="78"/>
                  </a:lnTo>
                  <a:lnTo>
                    <a:pt x="3020" y="46"/>
                  </a:lnTo>
                  <a:lnTo>
                    <a:pt x="3052" y="21"/>
                  </a:lnTo>
                  <a:lnTo>
                    <a:pt x="3090" y="6"/>
                  </a:lnTo>
                  <a:lnTo>
                    <a:pt x="31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71F99B4-E404-4757-8EAF-55A8C11115B3}"/>
              </a:ext>
            </a:extLst>
          </p:cNvPr>
          <p:cNvSpPr txBox="1"/>
          <p:nvPr/>
        </p:nvSpPr>
        <p:spPr>
          <a:xfrm>
            <a:off x="6866342" y="192151"/>
            <a:ext cx="5275540" cy="6473695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While solving an image classification problem using ANN, the first step is to convert a 2-dimensional image into a 1-dimensional vector prior to training the model. This has two drawbacks: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number of trainable parameters increases drastically with an increase in the size of the image.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 the above scenario, if the size of the image is 224*224, then the number of trainable parameters at the first hidden layer with just 4 neurons is 602,112. That’s huge!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One common problem in all these neural networks is the </a:t>
            </a:r>
            <a:r>
              <a:rPr lang="en-US" sz="2000" b="1" dirty="0"/>
              <a:t>Vanishing and Exploding Gradient. </a:t>
            </a:r>
            <a:r>
              <a:rPr lang="en-US" sz="2000" dirty="0"/>
              <a:t>This problem is associated with the </a:t>
            </a:r>
            <a:r>
              <a:rPr lang="en-US" sz="2000" b="1" dirty="0"/>
              <a:t>backpropagation algorithm</a:t>
            </a:r>
            <a:r>
              <a:rPr lang="en-US" sz="2000" dirty="0"/>
              <a:t>. The weights of a neural network are updated through this backpropagation algorithm by finding the gradients.</a:t>
            </a:r>
            <a:endParaRPr lang="en-IN" sz="2000" dirty="0"/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C9DEE8-DEE3-444C-8C47-918C47BE9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94" y="3936078"/>
            <a:ext cx="4381080" cy="27297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5F14AC-563F-4A9B-893B-B502BE67A8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894" y="295010"/>
            <a:ext cx="3837139" cy="230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473637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139700"/>
            <a:ext cx="8816975" cy="423863"/>
          </a:xfrm>
        </p:spPr>
        <p:txBody>
          <a:bodyPr>
            <a:normAutofit fontScale="90000"/>
          </a:bodyPr>
          <a:lstStyle/>
          <a:p>
            <a:r>
              <a:rPr lang="en-US" dirty="0"/>
              <a:t>Vanilla Neural Networks</a:t>
            </a:r>
            <a:endParaRPr lang="en-I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A057E22-6F0E-4E25-BD5A-F563C81F0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6954" y="561158"/>
            <a:ext cx="6962775" cy="271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D0DE599-CBD7-4B06-AD4C-A00B8369152D}"/>
              </a:ext>
            </a:extLst>
          </p:cNvPr>
          <p:cNvSpPr txBox="1"/>
          <p:nvPr/>
        </p:nvSpPr>
        <p:spPr>
          <a:xfrm>
            <a:off x="5988342" y="172164"/>
            <a:ext cx="6203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“Vanilla” neural networks: an extension of linear regression</a:t>
            </a:r>
            <a:endParaRPr lang="en-IN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9F57D33-3581-45C9-AFEB-F9BF9037F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47" y="3564316"/>
            <a:ext cx="4914900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EBC9C0B-CFC9-4110-A056-F8BC76E3A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6285" y="3812797"/>
            <a:ext cx="4895850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3A2F3080-11FF-47DF-82B3-3FBDB2896D6C}"/>
              </a:ext>
            </a:extLst>
          </p:cNvPr>
          <p:cNvSpPr txBox="1"/>
          <p:nvPr/>
        </p:nvSpPr>
        <p:spPr>
          <a:xfrm>
            <a:off x="7146285" y="6395363"/>
            <a:ext cx="6203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Figure 3 — A “vanilla” NN, with an additional layer.</a:t>
            </a:r>
            <a:endParaRPr lang="en-IN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ABF34ED-CDEB-4987-8406-131184DAD212}"/>
              </a:ext>
            </a:extLst>
          </p:cNvPr>
          <p:cNvSpPr txBox="1"/>
          <p:nvPr/>
        </p:nvSpPr>
        <p:spPr>
          <a:xfrm>
            <a:off x="744029" y="6348968"/>
            <a:ext cx="67846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757575"/>
                </a:solidFill>
                <a:effectLst/>
                <a:latin typeface="sohne"/>
              </a:rPr>
              <a:t>Figure 2 — Linear regression</a:t>
            </a:r>
            <a:endParaRPr lang="en-IN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EEC4A7A-38D4-48C2-874B-B8614DA9E328}"/>
              </a:ext>
            </a:extLst>
          </p:cNvPr>
          <p:cNvSpPr txBox="1"/>
          <p:nvPr/>
        </p:nvSpPr>
        <p:spPr>
          <a:xfrm>
            <a:off x="3176678" y="3175322"/>
            <a:ext cx="67846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757575"/>
                </a:solidFill>
                <a:effectLst/>
                <a:latin typeface="sohne"/>
              </a:rPr>
              <a:t>A 2-layer “vanilla” Neural Network.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5691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90C226"/>
    </a:accent1>
    <a:accent2>
      <a:srgbClr val="54A021"/>
    </a:accent2>
    <a:accent3>
      <a:srgbClr val="E6B91E"/>
    </a:accent3>
    <a:accent4>
      <a:srgbClr val="E76618"/>
    </a:accent4>
    <a:accent5>
      <a:srgbClr val="C42F1A"/>
    </a:accent5>
    <a:accent6>
      <a:srgbClr val="918655"/>
    </a:accent6>
    <a:hlink>
      <a:srgbClr val="99CA3C"/>
    </a:hlink>
    <a:folHlink>
      <a:srgbClr val="B9D181"/>
    </a:folHlink>
  </a:clrScheme>
</a:themeOverride>
</file>

<file path=ppt/theme/themeOverride2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90C226"/>
    </a:accent1>
    <a:accent2>
      <a:srgbClr val="54A021"/>
    </a:accent2>
    <a:accent3>
      <a:srgbClr val="E6B91E"/>
    </a:accent3>
    <a:accent4>
      <a:srgbClr val="E76618"/>
    </a:accent4>
    <a:accent5>
      <a:srgbClr val="C42F1A"/>
    </a:accent5>
    <a:accent6>
      <a:srgbClr val="918655"/>
    </a:accent6>
    <a:hlink>
      <a:srgbClr val="99CA3C"/>
    </a:hlink>
    <a:folHlink>
      <a:srgbClr val="B9D18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1881</Words>
  <Application>Microsoft Office PowerPoint</Application>
  <PresentationFormat>Widescreen</PresentationFormat>
  <Paragraphs>240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41" baseType="lpstr">
      <vt:lpstr>Arial</vt:lpstr>
      <vt:lpstr>Arial Rounded MT Bold</vt:lpstr>
      <vt:lpstr>Calibri</vt:lpstr>
      <vt:lpstr>Calibri Light</vt:lpstr>
      <vt:lpstr>charter</vt:lpstr>
      <vt:lpstr>Helvetica Neue</vt:lpstr>
      <vt:lpstr>Loew</vt:lpstr>
      <vt:lpstr>Open Sans</vt:lpstr>
      <vt:lpstr>proxima-nova</vt:lpstr>
      <vt:lpstr>Roboto</vt:lpstr>
      <vt:lpstr>sohne</vt:lpstr>
      <vt:lpstr>source sans pro</vt:lpstr>
      <vt:lpstr>Times New Roman</vt:lpstr>
      <vt:lpstr>Trebuchet MS</vt:lpstr>
      <vt:lpstr>Wingdings</vt:lpstr>
      <vt:lpstr>Wingdings 3</vt:lpstr>
      <vt:lpstr>Office Theme</vt:lpstr>
      <vt:lpstr>Facet</vt:lpstr>
      <vt:lpstr>PowerPoint Presentation</vt:lpstr>
      <vt:lpstr>Vice President – Data Science &amp; Analytics</vt:lpstr>
      <vt:lpstr>Introduction and Career Path</vt:lpstr>
      <vt:lpstr>PowerPoint Presentation</vt:lpstr>
      <vt:lpstr>Syllabus</vt:lpstr>
      <vt:lpstr>Artificial Neural Networks</vt:lpstr>
      <vt:lpstr>PowerPoint Presentation</vt:lpstr>
      <vt:lpstr>PowerPoint Presentation</vt:lpstr>
      <vt:lpstr>Vanilla Neural Networks</vt:lpstr>
      <vt:lpstr>Vanilla Neural Networks</vt:lpstr>
      <vt:lpstr>Vanilla Neural Networks</vt:lpstr>
      <vt:lpstr>PowerPoint Presentation</vt:lpstr>
      <vt:lpstr>How is ML and DL different from each other ?</vt:lpstr>
      <vt:lpstr>PowerPoint Presentation</vt:lpstr>
      <vt:lpstr>PowerPoint Presentation</vt:lpstr>
      <vt:lpstr>PowerPoint Presentation</vt:lpstr>
      <vt:lpstr>Use cases of Deep learning: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Neural Networks</dc:title>
  <dc:creator>chahat tandon</dc:creator>
  <cp:lastModifiedBy>Hemant P</cp:lastModifiedBy>
  <cp:revision>14</cp:revision>
  <dcterms:created xsi:type="dcterms:W3CDTF">2021-06-30T15:33:35Z</dcterms:created>
  <dcterms:modified xsi:type="dcterms:W3CDTF">2021-07-03T04:46:24Z</dcterms:modified>
</cp:coreProperties>
</file>

<file path=docProps/thumbnail.jpeg>
</file>